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383" r:id="rId2"/>
    <p:sldId id="382" r:id="rId3"/>
    <p:sldId id="377" r:id="rId4"/>
    <p:sldId id="379" r:id="rId5"/>
    <p:sldId id="329" r:id="rId6"/>
    <p:sldId id="362" r:id="rId7"/>
    <p:sldId id="384" r:id="rId8"/>
    <p:sldId id="388" r:id="rId9"/>
    <p:sldId id="283" r:id="rId10"/>
    <p:sldId id="385" r:id="rId11"/>
    <p:sldId id="386" r:id="rId12"/>
    <p:sldId id="387" r:id="rId13"/>
    <p:sldId id="381" r:id="rId14"/>
    <p:sldId id="389" r:id="rId15"/>
    <p:sldId id="341" r:id="rId16"/>
    <p:sldId id="352" r:id="rId17"/>
    <p:sldId id="380" r:id="rId18"/>
    <p:sldId id="378" r:id="rId1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 id="382"/>
          </p14:sldIdLst>
        </p14:section>
        <p14:section name="SLIDE STARTERS" id="{ACC24B29-0CC7-491A-A98A-CF7CBDBE501E}">
          <p14:sldIdLst>
            <p14:sldId id="377"/>
            <p14:sldId id="379"/>
            <p14:sldId id="329"/>
            <p14:sldId id="362"/>
            <p14:sldId id="384"/>
            <p14:sldId id="388"/>
            <p14:sldId id="283"/>
            <p14:sldId id="385"/>
            <p14:sldId id="386"/>
            <p14:sldId id="387"/>
            <p14:sldId id="381"/>
            <p14:sldId id="389"/>
            <p14:sldId id="341"/>
            <p14:sldId id="352"/>
            <p14:sldId id="380"/>
          </p14:sldIdLst>
        </p14:section>
        <p14:section name="THANK YOU" id="{6CD91DAB-8EC3-4802-89E9-0F1C7022FB28}">
          <p14:sldIdLst>
            <p14:sldId id="378"/>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4972" autoAdjust="0"/>
  </p:normalViewPr>
  <p:slideViewPr>
    <p:cSldViewPr snapToGrid="0">
      <p:cViewPr varScale="1">
        <p:scale>
          <a:sx n="74" d="100"/>
          <a:sy n="74" d="100"/>
        </p:scale>
        <p:origin x="-570" y="-102"/>
      </p:cViewPr>
      <p:guideLst>
        <p:guide orient="horz" pos="2160"/>
        <p:guide pos="3840"/>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1/30/2018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1/30/2018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07683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90024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1/30/2018 12:55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Tip:</a:t>
            </a:r>
          </a:p>
          <a:p>
            <a:pPr algn="l"/>
            <a:r>
              <a:rPr lang="en-US" dirty="0"/>
              <a:t>When using complex image as full-bleed background add a transparency (70%-90%) fill layer to give contrast to text. </a:t>
            </a:r>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136205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smtClean="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smtClean="0"/>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xmlns=""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xmlns=""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xmlns=""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xmlns=""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xmlns=""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xmlns=""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a:p>
        </p:txBody>
      </p:sp>
      <p:sp>
        <p:nvSpPr>
          <p:cNvPr id="12" name="TextBox 11">
            <a:hlinkClick r:id="rId3"/>
            <a:extLst>
              <a:ext uri="{FF2B5EF4-FFF2-40B4-BE49-F238E27FC236}">
                <a16:creationId xmlns:a16="http://schemas.microsoft.com/office/drawing/2014/main" xmlns=""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xmlns=""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smtClean="0"/>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hyperlink" Target="http://www.mapmyindia.com/" TargetMode="External"/><Relationship Id="rId3" Type="http://schemas.openxmlformats.org/officeDocument/2006/relationships/hyperlink" Target="http://www.programmerspoint.com/" TargetMode="External"/><Relationship Id="rId7" Type="http://schemas.openxmlformats.org/officeDocument/2006/relationships/hyperlink" Target="http://www.technology.amis.nl/" TargetMode="External"/><Relationship Id="rId12" Type="http://schemas.openxmlformats.org/officeDocument/2006/relationships/image" Target="../media/image29.jpeg"/><Relationship Id="rId2" Type="http://schemas.openxmlformats.org/officeDocument/2006/relationships/hyperlink" Target="http://www.goibibo.com/" TargetMode="External"/><Relationship Id="rId1" Type="http://schemas.openxmlformats.org/officeDocument/2006/relationships/slideLayout" Target="../slideLayouts/slideLayout4.xml"/><Relationship Id="rId6" Type="http://schemas.openxmlformats.org/officeDocument/2006/relationships/hyperlink" Target="http://www.mygeekmonkey.com/" TargetMode="External"/><Relationship Id="rId11" Type="http://schemas.openxmlformats.org/officeDocument/2006/relationships/image" Target="../media/image28.jpeg"/><Relationship Id="rId5" Type="http://schemas.openxmlformats.org/officeDocument/2006/relationships/hyperlink" Target="file:///C:\Users\ezone\Desktop\major\%20https:\en.wikipedia.org\wiki\Android" TargetMode="External"/><Relationship Id="rId10" Type="http://schemas.openxmlformats.org/officeDocument/2006/relationships/hyperlink" Target="http://www.stackoverflow.com/" TargetMode="External"/><Relationship Id="rId4" Type="http://schemas.openxmlformats.org/officeDocument/2006/relationships/hyperlink" Target="http://www.androidhive.com/" TargetMode="External"/><Relationship Id="rId9" Type="http://schemas.openxmlformats.org/officeDocument/2006/relationships/hyperlink" Target="http://www.newsapi.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13447"/>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406049" y="3244171"/>
            <a:ext cx="2995659" cy="11337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000" dirty="0" smtClean="0">
                <a:gradFill>
                  <a:gsLst>
                    <a:gs pos="0">
                      <a:srgbClr val="75D1FF">
                        <a:lumMod val="5000"/>
                        <a:lumOff val="95000"/>
                      </a:srgbClr>
                    </a:gs>
                    <a:gs pos="100000">
                      <a:srgbClr val="FFFFFF"/>
                    </a:gs>
                  </a:gsLst>
                  <a:lin ang="5400000" scaled="1"/>
                </a:gradFill>
              </a:rPr>
              <a:t>Project Coordinator and guide : Ms. Kavita Namdev</a:t>
            </a:r>
            <a:endParaRPr lang="en-US" sz="20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219939" y="328638"/>
            <a:ext cx="8804365" cy="1311128"/>
          </a:xfrm>
        </p:spPr>
        <p:txBody>
          <a:bodyPr/>
          <a:lstStyle/>
          <a:p>
            <a:r>
              <a:rPr lang="en-US" dirty="0" smtClean="0"/>
              <a:t>TRAVEL BUDDY</a:t>
            </a:r>
            <a:endParaRPr lang="en-US" dirty="0"/>
          </a:p>
        </p:txBody>
      </p:sp>
      <p:sp>
        <p:nvSpPr>
          <p:cNvPr id="8" name="Text Placeholder 7"/>
          <p:cNvSpPr>
            <a:spLocks noGrp="1"/>
          </p:cNvSpPr>
          <p:nvPr>
            <p:ph type="body" sz="quarter" idx="13"/>
          </p:nvPr>
        </p:nvSpPr>
        <p:spPr>
          <a:xfrm>
            <a:off x="7911255" y="1330082"/>
            <a:ext cx="3931948" cy="757130"/>
          </a:xfrm>
        </p:spPr>
        <p:txBody>
          <a:bodyPr/>
          <a:lstStyle/>
          <a:p>
            <a:r>
              <a:rPr lang="en-US" sz="2400" dirty="0" smtClean="0"/>
              <a:t>-smart way to travel</a:t>
            </a:r>
            <a:r>
              <a:rPr lang="en-US" dirty="0" smtClean="0"/>
              <a:t> </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17" name="Rectangle 16"/>
          <p:cNvSpPr/>
          <p:nvPr/>
        </p:nvSpPr>
        <p:spPr>
          <a:xfrm flipH="1">
            <a:off x="406049" y="4708072"/>
            <a:ext cx="2995659" cy="11337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000" dirty="0" smtClean="0">
                <a:gradFill>
                  <a:gsLst>
                    <a:gs pos="0">
                      <a:srgbClr val="75D1FF">
                        <a:lumMod val="5000"/>
                        <a:lumOff val="95000"/>
                      </a:srgbClr>
                    </a:gs>
                    <a:gs pos="100000">
                      <a:srgbClr val="FFFFFF"/>
                    </a:gs>
                  </a:gsLst>
                  <a:lin ang="5400000" scaled="1"/>
                </a:gradFill>
              </a:rPr>
              <a:t>By-</a:t>
            </a:r>
          </a:p>
          <a:p>
            <a:pPr lvl="0" algn="ctr">
              <a:lnSpc>
                <a:spcPct val="90000"/>
              </a:lnSpc>
            </a:pPr>
            <a:r>
              <a:rPr lang="en-US" sz="2000" dirty="0" smtClean="0">
                <a:gradFill>
                  <a:gsLst>
                    <a:gs pos="0">
                      <a:srgbClr val="75D1FF">
                        <a:lumMod val="5000"/>
                        <a:lumOff val="95000"/>
                      </a:srgbClr>
                    </a:gs>
                    <a:gs pos="100000">
                      <a:srgbClr val="FFFFFF"/>
                    </a:gs>
                  </a:gsLst>
                  <a:lin ang="5400000" scaled="1"/>
                </a:gradFill>
              </a:rPr>
              <a:t>Sajag Jain</a:t>
            </a:r>
          </a:p>
          <a:p>
            <a:pPr lvl="0" algn="ctr">
              <a:lnSpc>
                <a:spcPct val="90000"/>
              </a:lnSpc>
            </a:pPr>
            <a:r>
              <a:rPr lang="en-US" sz="2000" dirty="0" smtClean="0">
                <a:gradFill>
                  <a:gsLst>
                    <a:gs pos="0">
                      <a:srgbClr val="75D1FF">
                        <a:lumMod val="5000"/>
                        <a:lumOff val="95000"/>
                      </a:srgbClr>
                    </a:gs>
                    <a:gs pos="100000">
                      <a:srgbClr val="FFFFFF"/>
                    </a:gs>
                  </a:gsLst>
                  <a:lin ang="5400000" scaled="1"/>
                </a:gradFill>
              </a:rPr>
              <a:t>Vaishnavi Bihare</a:t>
            </a:r>
            <a:endParaRPr lang="en-US" sz="2000" dirty="0">
              <a:gradFill>
                <a:gsLst>
                  <a:gs pos="0">
                    <a:srgbClr val="75D1FF">
                      <a:lumMod val="5000"/>
                      <a:lumOff val="95000"/>
                    </a:srgbClr>
                  </a:gs>
                  <a:gs pos="100000">
                    <a:srgbClr val="FFFFFF"/>
                  </a:gs>
                </a:gsLst>
                <a:lin ang="5400000" scaled="1"/>
              </a:gradFill>
            </a:endParaRPr>
          </a:p>
        </p:txBody>
      </p:sp>
      <p:sp>
        <p:nvSpPr>
          <p:cNvPr id="20" name="Rectangle 19"/>
          <p:cNvSpPr/>
          <p:nvPr/>
        </p:nvSpPr>
        <p:spPr>
          <a:xfrm flipH="1">
            <a:off x="406049" y="1801282"/>
            <a:ext cx="2995659" cy="11337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000" dirty="0" smtClean="0">
                <a:gradFill>
                  <a:gsLst>
                    <a:gs pos="0">
                      <a:srgbClr val="75D1FF">
                        <a:lumMod val="5000"/>
                        <a:lumOff val="95000"/>
                      </a:srgbClr>
                    </a:gs>
                    <a:gs pos="100000">
                      <a:srgbClr val="FFFFFF"/>
                    </a:gs>
                  </a:gsLst>
                  <a:lin ang="5400000" scaled="1"/>
                </a:gradFill>
              </a:rPr>
              <a:t>Acropolis Institute of Technology and Research</a:t>
            </a:r>
          </a:p>
          <a:p>
            <a:pPr lvl="0" algn="ctr">
              <a:lnSpc>
                <a:spcPct val="90000"/>
              </a:lnSpc>
            </a:pPr>
            <a:r>
              <a:rPr lang="en-US" sz="2000" dirty="0" smtClean="0">
                <a:gradFill>
                  <a:gsLst>
                    <a:gs pos="0">
                      <a:srgbClr val="75D1FF">
                        <a:lumMod val="5000"/>
                        <a:lumOff val="95000"/>
                      </a:srgbClr>
                    </a:gs>
                    <a:gs pos="100000">
                      <a:srgbClr val="FFFFFF"/>
                    </a:gs>
                  </a:gsLst>
                  <a:lin ang="5400000" scaled="1"/>
                </a:gradFill>
              </a:rPr>
              <a:t>Department of CSE</a:t>
            </a:r>
            <a:endParaRPr lang="en-US" sz="2000" dirty="0">
              <a:gradFill>
                <a:gsLst>
                  <a:gs pos="0">
                    <a:srgbClr val="75D1FF">
                      <a:lumMod val="5000"/>
                      <a:lumOff val="95000"/>
                    </a:srgbClr>
                  </a:gs>
                  <a:gs pos="100000">
                    <a:srgbClr val="FFFFFF"/>
                  </a:gs>
                </a:gsLst>
                <a:lin ang="5400000" scaled="1"/>
              </a:gradFill>
            </a:endParaRPr>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par>
                          <p:cTn id="61" fill="hold">
                            <p:stCondLst>
                              <p:cond delay="1900"/>
                            </p:stCondLst>
                            <p:childTnLst>
                              <p:par>
                                <p:cTn id="62" presetID="2" presetClass="entr" presetSubtype="1" decel="10000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650" fill="hold"/>
                                        <p:tgtEl>
                                          <p:spTgt spid="17"/>
                                        </p:tgtEl>
                                        <p:attrNameLst>
                                          <p:attrName>ppt_x</p:attrName>
                                        </p:attrNameLst>
                                      </p:cBhvr>
                                      <p:tavLst>
                                        <p:tav tm="0">
                                          <p:val>
                                            <p:strVal val="#ppt_x"/>
                                          </p:val>
                                        </p:tav>
                                        <p:tav tm="100000">
                                          <p:val>
                                            <p:strVal val="#ppt_x"/>
                                          </p:val>
                                        </p:tav>
                                      </p:tavLst>
                                    </p:anim>
                                    <p:anim calcmode="lin" valueType="num">
                                      <p:cBhvr additive="base">
                                        <p:cTn id="65" dur="650" fill="hold"/>
                                        <p:tgtEl>
                                          <p:spTgt spid="17"/>
                                        </p:tgtEl>
                                        <p:attrNameLst>
                                          <p:attrName>ppt_y</p:attrName>
                                        </p:attrNameLst>
                                      </p:cBhvr>
                                      <p:tavLst>
                                        <p:tav tm="0">
                                          <p:val>
                                            <p:strVal val="0-#ppt_h/2"/>
                                          </p:val>
                                        </p:tav>
                                        <p:tav tm="100000">
                                          <p:val>
                                            <p:strVal val="#ppt_y"/>
                                          </p:val>
                                        </p:tav>
                                      </p:tavLst>
                                    </p:anim>
                                  </p:childTnLst>
                                </p:cTn>
                              </p:par>
                            </p:childTnLst>
                          </p:cTn>
                        </p:par>
                        <p:par>
                          <p:cTn id="66" fill="hold">
                            <p:stCondLst>
                              <p:cond delay="2550"/>
                            </p:stCondLst>
                            <p:childTnLst>
                              <p:par>
                                <p:cTn id="67" presetID="2" presetClass="entr" presetSubtype="1" decel="10000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650" fill="hold"/>
                                        <p:tgtEl>
                                          <p:spTgt spid="20"/>
                                        </p:tgtEl>
                                        <p:attrNameLst>
                                          <p:attrName>ppt_x</p:attrName>
                                        </p:attrNameLst>
                                      </p:cBhvr>
                                      <p:tavLst>
                                        <p:tav tm="0">
                                          <p:val>
                                            <p:strVal val="#ppt_x"/>
                                          </p:val>
                                        </p:tav>
                                        <p:tav tm="100000">
                                          <p:val>
                                            <p:strVal val="#ppt_x"/>
                                          </p:val>
                                        </p:tav>
                                      </p:tavLst>
                                    </p:anim>
                                    <p:anim calcmode="lin" valueType="num">
                                      <p:cBhvr additive="base">
                                        <p:cTn id="70" dur="65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P spid="17" grpId="0" animBg="1"/>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294080" y="0"/>
            <a:ext cx="9107555" cy="1006429"/>
          </a:xfrm>
        </p:spPr>
        <p:txBody>
          <a:bodyPr/>
          <a:lstStyle/>
          <a:p>
            <a:r>
              <a:rPr lang="en-US" sz="6600" dirty="0" smtClean="0"/>
              <a:t>FINAL RESULT</a:t>
            </a:r>
            <a:endParaRPr lang="en-US" sz="6600" dirty="0"/>
          </a:p>
        </p:txBody>
      </p:sp>
      <p:sp>
        <p:nvSpPr>
          <p:cNvPr id="3" name="Slide Number Placeholder 2"/>
          <p:cNvSpPr>
            <a:spLocks noGrp="1"/>
          </p:cNvSpPr>
          <p:nvPr>
            <p:ph type="sldNum" sz="quarter" idx="4294967295"/>
          </p:nvPr>
        </p:nvSpPr>
        <p:spPr>
          <a:xfrm>
            <a:off x="11760200" y="6465888"/>
            <a:ext cx="431800" cy="365125"/>
          </a:xfrm>
        </p:spPr>
        <p:txBody>
          <a:bodyPr/>
          <a:lstStyle/>
          <a:p>
            <a:fld id="{5AE1514C-5E56-4738-A1FF-4B1CFD2A3E36}" type="slidenum">
              <a:rPr lang="en-US" smtClean="0"/>
              <a:t>10</a:t>
            </a:fld>
            <a:endParaRPr lang="en-US"/>
          </a:p>
        </p:txBody>
      </p:sp>
      <p:sp>
        <p:nvSpPr>
          <p:cNvPr id="15" name="TextBox 14"/>
          <p:cNvSpPr txBox="1"/>
          <p:nvPr/>
        </p:nvSpPr>
        <p:spPr>
          <a:xfrm>
            <a:off x="2319492" y="900526"/>
            <a:ext cx="6879256" cy="369332"/>
          </a:xfrm>
          <a:prstGeom prst="rect">
            <a:avLst/>
          </a:prstGeom>
          <a:noFill/>
        </p:spPr>
        <p:txBody>
          <a:bodyPr wrap="none" rtlCol="0">
            <a:spAutoFit/>
          </a:bodyPr>
          <a:lstStyle/>
          <a:p>
            <a:r>
              <a:rPr lang="en-US" dirty="0" smtClean="0"/>
              <a:t>The following screenshot’s shows look and feel of the application :</a:t>
            </a:r>
            <a:endParaRPr lang="en-US" dirty="0"/>
          </a:p>
        </p:txBody>
      </p:sp>
      <p:pic>
        <p:nvPicPr>
          <p:cNvPr id="3074" name="Picture 2" descr="C:\Users\sajag jain\Desktop\Screenshot_2018-01-29-14-43-37-77.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9203" y="2086573"/>
            <a:ext cx="2683927" cy="47714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sajag jain\Desktop\Screenshot_2018-01-29-14-52-14-77.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25964" y="2086575"/>
            <a:ext cx="2683928" cy="4771427"/>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sajag jain\Desktop\Screenshot_2018-01-29-14-52-24-92.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223185" y="2086574"/>
            <a:ext cx="2683929" cy="47714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5" cstate="screen">
            <a:extLst>
              <a:ext uri="{28A0092B-C50C-407E-A947-70E740481C1C}">
                <a14:useLocalDpi xmlns:a14="http://schemas.microsoft.com/office/drawing/2010/main" val="0"/>
              </a:ext>
            </a:extLst>
          </a:blip>
          <a:stretch>
            <a:fillRect/>
          </a:stretch>
        </p:blipFill>
        <p:spPr bwMode="auto">
          <a:xfrm>
            <a:off x="9068120" y="2086573"/>
            <a:ext cx="2683928" cy="47714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75903" y="1571563"/>
            <a:ext cx="750525" cy="369332"/>
          </a:xfrm>
          <a:prstGeom prst="rect">
            <a:avLst/>
          </a:prstGeom>
          <a:noFill/>
        </p:spPr>
        <p:txBody>
          <a:bodyPr wrap="none" rtlCol="0">
            <a:spAutoFit/>
          </a:bodyPr>
          <a:lstStyle/>
          <a:p>
            <a:pPr algn="ctr"/>
            <a:r>
              <a:rPr lang="en-IN" dirty="0" smtClean="0"/>
              <a:t>Login</a:t>
            </a:r>
            <a:endParaRPr lang="en-IN" dirty="0"/>
          </a:p>
        </p:txBody>
      </p:sp>
      <p:sp>
        <p:nvSpPr>
          <p:cNvPr id="11" name="TextBox 10"/>
          <p:cNvSpPr txBox="1"/>
          <p:nvPr/>
        </p:nvSpPr>
        <p:spPr>
          <a:xfrm>
            <a:off x="4292664" y="1571563"/>
            <a:ext cx="801823" cy="369332"/>
          </a:xfrm>
          <a:prstGeom prst="rect">
            <a:avLst/>
          </a:prstGeom>
          <a:noFill/>
        </p:spPr>
        <p:txBody>
          <a:bodyPr wrap="none" rtlCol="0">
            <a:spAutoFit/>
          </a:bodyPr>
          <a:lstStyle/>
          <a:p>
            <a:pPr algn="ctr"/>
            <a:r>
              <a:rPr lang="en-IN" dirty="0" smtClean="0"/>
              <a:t>Home</a:t>
            </a:r>
            <a:endParaRPr lang="en-IN" dirty="0"/>
          </a:p>
        </p:txBody>
      </p:sp>
      <p:sp>
        <p:nvSpPr>
          <p:cNvPr id="12" name="TextBox 11"/>
          <p:cNvSpPr txBox="1"/>
          <p:nvPr/>
        </p:nvSpPr>
        <p:spPr>
          <a:xfrm>
            <a:off x="6524419" y="1571563"/>
            <a:ext cx="2081467" cy="369332"/>
          </a:xfrm>
          <a:prstGeom prst="rect">
            <a:avLst/>
          </a:prstGeom>
          <a:noFill/>
        </p:spPr>
        <p:txBody>
          <a:bodyPr wrap="none" rtlCol="0">
            <a:spAutoFit/>
          </a:bodyPr>
          <a:lstStyle/>
          <a:p>
            <a:pPr algn="ctr"/>
            <a:r>
              <a:rPr lang="en-IN" dirty="0" smtClean="0"/>
              <a:t>Navigation Drawer</a:t>
            </a:r>
            <a:endParaRPr lang="en-IN" dirty="0"/>
          </a:p>
        </p:txBody>
      </p:sp>
      <p:sp>
        <p:nvSpPr>
          <p:cNvPr id="13" name="TextBox 12"/>
          <p:cNvSpPr txBox="1"/>
          <p:nvPr/>
        </p:nvSpPr>
        <p:spPr>
          <a:xfrm>
            <a:off x="9572259" y="1571563"/>
            <a:ext cx="1675652" cy="369332"/>
          </a:xfrm>
          <a:prstGeom prst="rect">
            <a:avLst/>
          </a:prstGeom>
          <a:noFill/>
        </p:spPr>
        <p:txBody>
          <a:bodyPr wrap="none" rtlCol="0">
            <a:spAutoFit/>
          </a:bodyPr>
          <a:lstStyle/>
          <a:p>
            <a:pPr algn="ctr"/>
            <a:r>
              <a:rPr lang="en-IN" dirty="0" smtClean="0"/>
              <a:t>Home Scrolled</a:t>
            </a:r>
            <a:endParaRPr lang="en-IN" dirty="0"/>
          </a:p>
        </p:txBody>
      </p:sp>
    </p:spTree>
    <p:extLst>
      <p:ext uri="{BB962C8B-B14F-4D97-AF65-F5344CB8AC3E}">
        <p14:creationId xmlns:p14="http://schemas.microsoft.com/office/powerpoint/2010/main" val="1424585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ppt_x"/>
                                          </p:val>
                                        </p:tav>
                                        <p:tav tm="100000">
                                          <p:val>
                                            <p:strVal val="#ppt_x"/>
                                          </p:val>
                                        </p:tav>
                                      </p:tavLst>
                                    </p:anim>
                                    <p:anim calcmode="lin" valueType="num">
                                      <p:cBhvr additive="base">
                                        <p:cTn id="1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anim calcmode="lin" valueType="num">
                                      <p:cBhvr additive="base">
                                        <p:cTn id="19" dur="500" fill="hold"/>
                                        <p:tgtEl>
                                          <p:spTgt spid="3077"/>
                                        </p:tgtEl>
                                        <p:attrNameLst>
                                          <p:attrName>ppt_x</p:attrName>
                                        </p:attrNameLst>
                                      </p:cBhvr>
                                      <p:tavLst>
                                        <p:tav tm="0">
                                          <p:val>
                                            <p:strVal val="#ppt_x"/>
                                          </p:val>
                                        </p:tav>
                                        <p:tav tm="100000">
                                          <p:val>
                                            <p:strVal val="#ppt_x"/>
                                          </p:val>
                                        </p:tav>
                                      </p:tavLst>
                                    </p:anim>
                                    <p:anim calcmode="lin" valueType="num">
                                      <p:cBhvr additive="base">
                                        <p:cTn id="2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8"/>
                                        </p:tgtEl>
                                        <p:attrNameLst>
                                          <p:attrName>style.visibility</p:attrName>
                                        </p:attrNameLst>
                                      </p:cBhvr>
                                      <p:to>
                                        <p:strVal val="visible"/>
                                      </p:to>
                                    </p:set>
                                    <p:anim calcmode="lin" valueType="num">
                                      <p:cBhvr additive="base">
                                        <p:cTn id="25" dur="500" fill="hold"/>
                                        <p:tgtEl>
                                          <p:spTgt spid="3078"/>
                                        </p:tgtEl>
                                        <p:attrNameLst>
                                          <p:attrName>ppt_x</p:attrName>
                                        </p:attrNameLst>
                                      </p:cBhvr>
                                      <p:tavLst>
                                        <p:tav tm="0">
                                          <p:val>
                                            <p:strVal val="#ppt_x"/>
                                          </p:val>
                                        </p:tav>
                                        <p:tav tm="100000">
                                          <p:val>
                                            <p:strVal val="#ppt_x"/>
                                          </p:val>
                                        </p:tav>
                                      </p:tavLst>
                                    </p:anim>
                                    <p:anim calcmode="lin" valueType="num">
                                      <p:cBhvr additive="base">
                                        <p:cTn id="26"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294080" y="0"/>
            <a:ext cx="9107555" cy="1006429"/>
          </a:xfrm>
        </p:spPr>
        <p:txBody>
          <a:bodyPr/>
          <a:lstStyle/>
          <a:p>
            <a:r>
              <a:rPr lang="en-US" sz="6600" dirty="0" smtClean="0"/>
              <a:t>FINAL RESULT</a:t>
            </a:r>
            <a:endParaRPr lang="en-US" sz="6600" dirty="0"/>
          </a:p>
        </p:txBody>
      </p:sp>
      <p:sp>
        <p:nvSpPr>
          <p:cNvPr id="3" name="Slide Number Placeholder 2"/>
          <p:cNvSpPr>
            <a:spLocks noGrp="1"/>
          </p:cNvSpPr>
          <p:nvPr>
            <p:ph type="sldNum" sz="quarter" idx="4294967295"/>
          </p:nvPr>
        </p:nvSpPr>
        <p:spPr>
          <a:xfrm>
            <a:off x="11760200" y="6465888"/>
            <a:ext cx="431800" cy="365125"/>
          </a:xfrm>
        </p:spPr>
        <p:txBody>
          <a:bodyPr/>
          <a:lstStyle/>
          <a:p>
            <a:fld id="{5AE1514C-5E56-4738-A1FF-4B1CFD2A3E36}" type="slidenum">
              <a:rPr lang="en-US" smtClean="0"/>
              <a:t>11</a:t>
            </a:fld>
            <a:endParaRPr lang="en-US"/>
          </a:p>
        </p:txBody>
      </p:sp>
      <p:sp>
        <p:nvSpPr>
          <p:cNvPr id="15" name="TextBox 14"/>
          <p:cNvSpPr txBox="1"/>
          <p:nvPr/>
        </p:nvSpPr>
        <p:spPr>
          <a:xfrm>
            <a:off x="2319492" y="900526"/>
            <a:ext cx="6879256" cy="369332"/>
          </a:xfrm>
          <a:prstGeom prst="rect">
            <a:avLst/>
          </a:prstGeom>
          <a:noFill/>
        </p:spPr>
        <p:txBody>
          <a:bodyPr wrap="none" rtlCol="0">
            <a:spAutoFit/>
          </a:bodyPr>
          <a:lstStyle/>
          <a:p>
            <a:r>
              <a:rPr lang="en-US" dirty="0" smtClean="0"/>
              <a:t>The following screenshot’s shows look and feel of the application :</a:t>
            </a:r>
            <a:endParaRPr lang="en-US" dirty="0"/>
          </a:p>
        </p:txBody>
      </p:sp>
      <p:pic>
        <p:nvPicPr>
          <p:cNvPr id="307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409203" y="2086574"/>
            <a:ext cx="2683927" cy="4771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4667927" y="2086571"/>
            <a:ext cx="2683927" cy="4771427"/>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cstate="screen">
            <a:extLst>
              <a:ext uri="{28A0092B-C50C-407E-A947-70E740481C1C}">
                <a14:useLocalDpi xmlns:a14="http://schemas.microsoft.com/office/drawing/2010/main" val="0"/>
              </a:ext>
            </a:extLst>
          </a:blip>
          <a:stretch>
            <a:fillRect/>
          </a:stretch>
        </p:blipFill>
        <p:spPr bwMode="auto">
          <a:xfrm>
            <a:off x="8980899" y="2101084"/>
            <a:ext cx="2683928" cy="47714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04994" y="1568343"/>
            <a:ext cx="1292341" cy="369332"/>
          </a:xfrm>
          <a:prstGeom prst="rect">
            <a:avLst/>
          </a:prstGeom>
          <a:noFill/>
        </p:spPr>
        <p:txBody>
          <a:bodyPr wrap="none" rtlCol="0">
            <a:spAutoFit/>
          </a:bodyPr>
          <a:lstStyle/>
          <a:p>
            <a:pPr algn="ctr"/>
            <a:r>
              <a:rPr lang="en-IN" dirty="0" smtClean="0"/>
              <a:t>Contact Us</a:t>
            </a:r>
            <a:endParaRPr lang="en-IN" dirty="0"/>
          </a:p>
        </p:txBody>
      </p:sp>
      <p:sp>
        <p:nvSpPr>
          <p:cNvPr id="11" name="TextBox 10"/>
          <p:cNvSpPr txBox="1"/>
          <p:nvPr/>
        </p:nvSpPr>
        <p:spPr>
          <a:xfrm>
            <a:off x="5403489" y="1568343"/>
            <a:ext cx="1140057" cy="369332"/>
          </a:xfrm>
          <a:prstGeom prst="rect">
            <a:avLst/>
          </a:prstGeom>
          <a:noFill/>
        </p:spPr>
        <p:txBody>
          <a:bodyPr wrap="none" rtlCol="0">
            <a:spAutoFit/>
          </a:bodyPr>
          <a:lstStyle/>
          <a:p>
            <a:pPr algn="ctr"/>
            <a:r>
              <a:rPr lang="en-IN" dirty="0" smtClean="0"/>
              <a:t>New Plan</a:t>
            </a:r>
            <a:endParaRPr lang="en-IN" dirty="0"/>
          </a:p>
        </p:txBody>
      </p:sp>
      <p:sp>
        <p:nvSpPr>
          <p:cNvPr id="12" name="TextBox 11"/>
          <p:cNvSpPr txBox="1"/>
          <p:nvPr/>
        </p:nvSpPr>
        <p:spPr>
          <a:xfrm>
            <a:off x="9500940" y="1568343"/>
            <a:ext cx="1643848" cy="369332"/>
          </a:xfrm>
          <a:prstGeom prst="rect">
            <a:avLst/>
          </a:prstGeom>
          <a:noFill/>
        </p:spPr>
        <p:txBody>
          <a:bodyPr wrap="none" rtlCol="0">
            <a:spAutoFit/>
          </a:bodyPr>
          <a:lstStyle/>
          <a:p>
            <a:pPr algn="ctr"/>
            <a:r>
              <a:rPr lang="en-IN" dirty="0" smtClean="0"/>
              <a:t>Airport Search</a:t>
            </a:r>
            <a:endParaRPr lang="en-IN" dirty="0"/>
          </a:p>
        </p:txBody>
      </p:sp>
    </p:spTree>
    <p:extLst>
      <p:ext uri="{BB962C8B-B14F-4D97-AF65-F5344CB8AC3E}">
        <p14:creationId xmlns:p14="http://schemas.microsoft.com/office/powerpoint/2010/main" val="1811698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ppt_x"/>
                                          </p:val>
                                        </p:tav>
                                        <p:tav tm="100000">
                                          <p:val>
                                            <p:strVal val="#ppt_x"/>
                                          </p:val>
                                        </p:tav>
                                      </p:tavLst>
                                    </p:anim>
                                    <p:anim calcmode="lin" valueType="num">
                                      <p:cBhvr additive="base">
                                        <p:cTn id="1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anim calcmode="lin" valueType="num">
                                      <p:cBhvr additive="base">
                                        <p:cTn id="19" dur="500" fill="hold"/>
                                        <p:tgtEl>
                                          <p:spTgt spid="3077"/>
                                        </p:tgtEl>
                                        <p:attrNameLst>
                                          <p:attrName>ppt_x</p:attrName>
                                        </p:attrNameLst>
                                      </p:cBhvr>
                                      <p:tavLst>
                                        <p:tav tm="0">
                                          <p:val>
                                            <p:strVal val="#ppt_x"/>
                                          </p:val>
                                        </p:tav>
                                        <p:tav tm="100000">
                                          <p:val>
                                            <p:strVal val="#ppt_x"/>
                                          </p:val>
                                        </p:tav>
                                      </p:tavLst>
                                    </p:anim>
                                    <p:anim calcmode="lin" valueType="num">
                                      <p:cBhvr additive="base">
                                        <p:cTn id="2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1294080" y="0"/>
            <a:ext cx="9107555" cy="1006429"/>
          </a:xfrm>
        </p:spPr>
        <p:txBody>
          <a:bodyPr/>
          <a:lstStyle/>
          <a:p>
            <a:r>
              <a:rPr lang="en-US" sz="6600" dirty="0" smtClean="0"/>
              <a:t>FINAL RESULT</a:t>
            </a:r>
            <a:endParaRPr lang="en-US" sz="6600" dirty="0"/>
          </a:p>
        </p:txBody>
      </p:sp>
      <p:sp>
        <p:nvSpPr>
          <p:cNvPr id="3" name="Slide Number Placeholder 2"/>
          <p:cNvSpPr>
            <a:spLocks noGrp="1"/>
          </p:cNvSpPr>
          <p:nvPr>
            <p:ph type="sldNum" sz="quarter" idx="4294967295"/>
          </p:nvPr>
        </p:nvSpPr>
        <p:spPr>
          <a:xfrm>
            <a:off x="11760200" y="6465888"/>
            <a:ext cx="431800" cy="365125"/>
          </a:xfrm>
        </p:spPr>
        <p:txBody>
          <a:bodyPr/>
          <a:lstStyle/>
          <a:p>
            <a:fld id="{5AE1514C-5E56-4738-A1FF-4B1CFD2A3E36}" type="slidenum">
              <a:rPr lang="en-US" smtClean="0"/>
              <a:t>12</a:t>
            </a:fld>
            <a:endParaRPr lang="en-US"/>
          </a:p>
        </p:txBody>
      </p:sp>
      <p:sp>
        <p:nvSpPr>
          <p:cNvPr id="15" name="TextBox 14"/>
          <p:cNvSpPr txBox="1"/>
          <p:nvPr/>
        </p:nvSpPr>
        <p:spPr>
          <a:xfrm>
            <a:off x="2319492" y="900526"/>
            <a:ext cx="6879256" cy="369332"/>
          </a:xfrm>
          <a:prstGeom prst="rect">
            <a:avLst/>
          </a:prstGeom>
          <a:noFill/>
        </p:spPr>
        <p:txBody>
          <a:bodyPr wrap="none" rtlCol="0">
            <a:spAutoFit/>
          </a:bodyPr>
          <a:lstStyle/>
          <a:p>
            <a:r>
              <a:rPr lang="en-US" dirty="0" smtClean="0"/>
              <a:t>The following screenshot’s shows look and feel of the application :</a:t>
            </a:r>
            <a:endParaRPr lang="en-US" dirty="0"/>
          </a:p>
        </p:txBody>
      </p:sp>
      <p:pic>
        <p:nvPicPr>
          <p:cNvPr id="307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409203" y="2086574"/>
            <a:ext cx="2683926" cy="4771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4736469" y="2086576"/>
            <a:ext cx="2683927" cy="4771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cstate="screen">
            <a:extLst>
              <a:ext uri="{28A0092B-C50C-407E-A947-70E740481C1C}">
                <a14:useLocalDpi xmlns:a14="http://schemas.microsoft.com/office/drawing/2010/main" val="0"/>
              </a:ext>
            </a:extLst>
          </a:blip>
          <a:stretch>
            <a:fillRect/>
          </a:stretch>
        </p:blipFill>
        <p:spPr bwMode="auto">
          <a:xfrm>
            <a:off x="9068120" y="2086573"/>
            <a:ext cx="2683928" cy="47714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48890" y="1476502"/>
            <a:ext cx="765722" cy="369332"/>
          </a:xfrm>
          <a:prstGeom prst="rect">
            <a:avLst/>
          </a:prstGeom>
          <a:noFill/>
        </p:spPr>
        <p:txBody>
          <a:bodyPr wrap="none" rtlCol="0">
            <a:spAutoFit/>
          </a:bodyPr>
          <a:lstStyle/>
          <a:p>
            <a:r>
              <a:rPr lang="en-IN" dirty="0" smtClean="0"/>
              <a:t>Trains</a:t>
            </a:r>
            <a:endParaRPr lang="en-IN" dirty="0"/>
          </a:p>
        </p:txBody>
      </p:sp>
      <p:sp>
        <p:nvSpPr>
          <p:cNvPr id="10" name="TextBox 9"/>
          <p:cNvSpPr txBox="1"/>
          <p:nvPr/>
        </p:nvSpPr>
        <p:spPr>
          <a:xfrm>
            <a:off x="5695571" y="1476502"/>
            <a:ext cx="763351" cy="369332"/>
          </a:xfrm>
          <a:prstGeom prst="rect">
            <a:avLst/>
          </a:prstGeom>
          <a:noFill/>
        </p:spPr>
        <p:txBody>
          <a:bodyPr wrap="none" rtlCol="0">
            <a:spAutoFit/>
          </a:bodyPr>
          <a:lstStyle/>
          <a:p>
            <a:r>
              <a:rPr lang="en-IN" dirty="0" smtClean="0"/>
              <a:t>Buses</a:t>
            </a:r>
            <a:endParaRPr lang="en-IN" dirty="0"/>
          </a:p>
        </p:txBody>
      </p:sp>
      <p:sp>
        <p:nvSpPr>
          <p:cNvPr id="11" name="TextBox 10"/>
          <p:cNvSpPr txBox="1"/>
          <p:nvPr/>
        </p:nvSpPr>
        <p:spPr>
          <a:xfrm>
            <a:off x="10027223" y="1476502"/>
            <a:ext cx="851515" cy="369332"/>
          </a:xfrm>
          <a:prstGeom prst="rect">
            <a:avLst/>
          </a:prstGeom>
          <a:noFill/>
        </p:spPr>
        <p:txBody>
          <a:bodyPr wrap="none" rtlCol="0">
            <a:spAutoFit/>
          </a:bodyPr>
          <a:lstStyle/>
          <a:p>
            <a:r>
              <a:rPr lang="en-IN" dirty="0" smtClean="0"/>
              <a:t>Flights</a:t>
            </a:r>
            <a:endParaRPr lang="en-IN" dirty="0"/>
          </a:p>
        </p:txBody>
      </p:sp>
    </p:spTree>
    <p:extLst>
      <p:ext uri="{BB962C8B-B14F-4D97-AF65-F5344CB8AC3E}">
        <p14:creationId xmlns:p14="http://schemas.microsoft.com/office/powerpoint/2010/main" val="3886170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ppt_x"/>
                                          </p:val>
                                        </p:tav>
                                        <p:tav tm="100000">
                                          <p:val>
                                            <p:strVal val="#ppt_x"/>
                                          </p:val>
                                        </p:tav>
                                      </p:tavLst>
                                    </p:anim>
                                    <p:anim calcmode="lin" valueType="num">
                                      <p:cBhvr additive="base">
                                        <p:cTn id="1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additive="base">
                                        <p:cTn id="19" dur="500" fill="hold"/>
                                        <p:tgtEl>
                                          <p:spTgt spid="3078"/>
                                        </p:tgtEl>
                                        <p:attrNameLst>
                                          <p:attrName>ppt_x</p:attrName>
                                        </p:attrNameLst>
                                      </p:cBhvr>
                                      <p:tavLst>
                                        <p:tav tm="0">
                                          <p:val>
                                            <p:strVal val="#ppt_x"/>
                                          </p:val>
                                        </p:tav>
                                        <p:tav tm="100000">
                                          <p:val>
                                            <p:strVal val="#ppt_x"/>
                                          </p:val>
                                        </p:tav>
                                      </p:tavLst>
                                    </p:anim>
                                    <p:anim calcmode="lin" valueType="num">
                                      <p:cBhvr additive="base">
                                        <p:cTn id="20"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300790" y="258552"/>
            <a:ext cx="4566001" cy="535531"/>
          </a:xfrm>
        </p:spPr>
        <p:txBody>
          <a:bodyPr/>
          <a:lstStyle/>
          <a:p>
            <a:pPr algn="ctr"/>
            <a:r>
              <a:rPr lang="en-US" sz="3200" b="1" dirty="0" smtClean="0">
                <a:solidFill>
                  <a:schemeClr val="accent4"/>
                </a:solidFill>
              </a:rPr>
              <a:t>TIME  ANALYSIS</a:t>
            </a:r>
            <a:endParaRPr lang="en-US" sz="3200" b="1" dirty="0">
              <a:solidFill>
                <a:schemeClr val="accent4"/>
              </a:solidFill>
            </a:endParaRPr>
          </a:p>
        </p:txBody>
      </p:sp>
      <p:pic>
        <p:nvPicPr>
          <p:cNvPr id="1027" name="Picture 3" descr="C:\Users\sajag jain\Desktop\Time Analysis.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00790" y="1209675"/>
            <a:ext cx="6460958" cy="54319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ajag jain\Desktop\GraphicalTimeAnalys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364" y="1209675"/>
            <a:ext cx="4581525" cy="5648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29989" y="621449"/>
            <a:ext cx="5240537" cy="369332"/>
          </a:xfrm>
          <a:prstGeom prst="rect">
            <a:avLst/>
          </a:prstGeom>
          <a:noFill/>
        </p:spPr>
        <p:txBody>
          <a:bodyPr wrap="none" rtlCol="0">
            <a:spAutoFit/>
          </a:bodyPr>
          <a:lstStyle/>
          <a:p>
            <a:r>
              <a:rPr lang="en-IN" b="1" dirty="0" smtClean="0"/>
              <a:t>138 Days</a:t>
            </a:r>
            <a:r>
              <a:rPr lang="en-IN" dirty="0" smtClean="0"/>
              <a:t> is the time calculated by </a:t>
            </a:r>
            <a:r>
              <a:rPr lang="en-IN" b="1" dirty="0" smtClean="0"/>
              <a:t>PERT Analysis</a:t>
            </a:r>
            <a:endParaRPr lang="en-IN" b="1" dirty="0"/>
          </a:p>
        </p:txBody>
      </p:sp>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14</a:t>
            </a:fld>
            <a:endParaRPr lang="en-US"/>
          </a:p>
        </p:txBody>
      </p:sp>
      <p:sp>
        <p:nvSpPr>
          <p:cNvPr id="16" name="Content Placeholder 15"/>
          <p:cNvSpPr>
            <a:spLocks noGrp="1"/>
          </p:cNvSpPr>
          <p:nvPr>
            <p:ph idx="18"/>
          </p:nvPr>
        </p:nvSpPr>
        <p:spPr>
          <a:xfrm>
            <a:off x="1312149" y="0"/>
            <a:ext cx="4085112" cy="1089529"/>
          </a:xfrm>
        </p:spPr>
        <p:txBody>
          <a:bodyPr/>
          <a:lstStyle/>
          <a:p>
            <a:r>
              <a:rPr lang="en-US" sz="3600" dirty="0" smtClean="0"/>
              <a:t>Project Application</a:t>
            </a:r>
            <a:endParaRPr lang="en-US" sz="3600" dirty="0"/>
          </a:p>
        </p:txBody>
      </p:sp>
      <p:sp>
        <p:nvSpPr>
          <p:cNvPr id="42" name="Text Placeholder 41"/>
          <p:cNvSpPr>
            <a:spLocks noGrp="1"/>
          </p:cNvSpPr>
          <p:nvPr>
            <p:ph type="body" sz="quarter" idx="11"/>
          </p:nvPr>
        </p:nvSpPr>
        <p:spPr>
          <a:xfrm>
            <a:off x="399245" y="4798634"/>
            <a:ext cx="6181859" cy="1885501"/>
          </a:xfrm>
        </p:spPr>
        <p:txBody>
          <a:bodyPr/>
          <a:lstStyle/>
          <a:p>
            <a:pPr marL="342900" indent="-342900" algn="l">
              <a:buFont typeface="Arial" panose="020B0604020202020204" pitchFamily="34" charset="0"/>
              <a:buChar char="•"/>
            </a:pPr>
            <a:r>
              <a:rPr lang="en-US" sz="2000" dirty="0" smtClean="0"/>
              <a:t>This feature will help user to explore more. By giving general description about the place and adding your dream locations to your bucket list.</a:t>
            </a:r>
          </a:p>
          <a:p>
            <a:pPr marL="342900" indent="-342900" algn="l">
              <a:buFont typeface="Arial" panose="020B0604020202020204" pitchFamily="34" charset="0"/>
              <a:buChar char="•"/>
            </a:pPr>
            <a:r>
              <a:rPr lang="en-US" sz="2000" dirty="0" smtClean="0"/>
              <a:t>It will also give a briefing about a place and you can also share it with your friends.</a:t>
            </a:r>
          </a:p>
          <a:p>
            <a:pPr marL="342900" indent="-342900">
              <a:buFont typeface="Arial" panose="020B0604020202020204" pitchFamily="34" charset="0"/>
              <a:buChar char="•"/>
            </a:pPr>
            <a:endParaRPr lang="en-US" sz="2000" dirty="0"/>
          </a:p>
        </p:txBody>
      </p:sp>
      <p:sp>
        <p:nvSpPr>
          <p:cNvPr id="21" name="Text Placeholder 20"/>
          <p:cNvSpPr>
            <a:spLocks noGrp="1"/>
          </p:cNvSpPr>
          <p:nvPr>
            <p:ph type="body" sz="quarter" idx="19"/>
          </p:nvPr>
        </p:nvSpPr>
        <p:spPr>
          <a:xfrm>
            <a:off x="216553" y="3632345"/>
            <a:ext cx="6096000" cy="1716367"/>
          </a:xfrm>
        </p:spPr>
        <p:txBody>
          <a:bodyPr/>
          <a:lstStyle/>
          <a:p>
            <a:pPr marL="571500" indent="-571500" algn="l">
              <a:buFont typeface="Arial" panose="020B0604020202020204" pitchFamily="34" charset="0"/>
              <a:buChar char="•"/>
            </a:pPr>
            <a:r>
              <a:rPr lang="en-US" dirty="0" smtClean="0"/>
              <a:t>Information about the places:</a:t>
            </a:r>
          </a:p>
          <a:p>
            <a:endParaRPr lang="en-US" dirty="0"/>
          </a:p>
        </p:txBody>
      </p:sp>
      <p:pic>
        <p:nvPicPr>
          <p:cNvPr id="15" name="Picture Placeholder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511" r="20511"/>
          <a:stretch>
            <a:fillRect/>
          </a:stretch>
        </p:blipFill>
        <p:spPr>
          <a:xfrm>
            <a:off x="6650182" y="0"/>
            <a:ext cx="5541818" cy="6856100"/>
          </a:xfrm>
        </p:spPr>
      </p:pic>
      <p:sp>
        <p:nvSpPr>
          <p:cNvPr id="28" name="Text Placeholder 41"/>
          <p:cNvSpPr txBox="1">
            <a:spLocks/>
          </p:cNvSpPr>
          <p:nvPr/>
        </p:nvSpPr>
        <p:spPr>
          <a:xfrm>
            <a:off x="425003" y="1926696"/>
            <a:ext cx="6156101" cy="1585049"/>
          </a:xfrm>
          <a:prstGeom prst="rect">
            <a:avLst/>
          </a:prstGeom>
        </p:spPr>
        <p:txBody>
          <a:bodyPr vert="horz" wrap="square" lIns="91440" tIns="45720" rIns="91440" bIns="45720" rtlCol="0" anchor="t" anchorCtr="0">
            <a:spAutoFit/>
          </a:bodyPr>
          <a:lstStyle>
            <a:lvl1pPr marL="0" indent="0" algn="ctr" defTabSz="914400" rtl="0" eaLnBrk="1" latinLnBrk="0" hangingPunct="1">
              <a:lnSpc>
                <a:spcPct val="90000"/>
              </a:lnSpc>
              <a:spcBef>
                <a:spcPct val="0"/>
              </a:spcBef>
              <a:spcAft>
                <a:spcPts val="3000"/>
              </a:spcAft>
              <a:buFont typeface="Arial" panose="020B0604020202020204" pitchFamily="34" charset="0"/>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ctr" defTabSz="914400" rtl="0" eaLnBrk="1" latinLnBrk="0" hangingPunct="1">
              <a:lnSpc>
                <a:spcPct val="90000"/>
              </a:lnSpc>
              <a:spcBef>
                <a:spcPts val="500"/>
              </a:spcBef>
              <a:buFont typeface="Arial" panose="020B0604020202020204" pitchFamily="34" charset="0"/>
              <a:buNone/>
              <a:defRPr sz="2800" kern="1200">
                <a:solidFill>
                  <a:schemeClr val="tx1">
                    <a:lumMod val="65000"/>
                    <a:lumOff val="35000"/>
                  </a:schemeClr>
                </a:solidFill>
                <a:latin typeface="+mn-lt"/>
                <a:ea typeface="+mn-ea"/>
                <a:cs typeface="+mn-cs"/>
              </a:defRPr>
            </a:lvl2pPr>
            <a:lvl3pPr marL="0" indent="0" algn="ctr" defTabSz="914400" rtl="0" eaLnBrk="1" latinLnBrk="0" hangingPunct="1">
              <a:lnSpc>
                <a:spcPct val="90000"/>
              </a:lnSpc>
              <a:spcBef>
                <a:spcPts val="1200"/>
              </a:spcBef>
              <a:spcAft>
                <a:spcPts val="600"/>
              </a:spcAft>
              <a:buFont typeface="Arial" panose="020B0604020202020204" pitchFamily="34" charset="0"/>
              <a:buNone/>
              <a:defRPr lang="en-US" sz="2400" b="0" kern="1200" dirty="0">
                <a:solidFill>
                  <a:schemeClr val="tx1">
                    <a:lumMod val="85000"/>
                    <a:lumOff val="15000"/>
                  </a:schemeClr>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2000" b="1"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smtClean="0"/>
              <a:t>The main and the most important feature of the application is travel planning assistance.</a:t>
            </a:r>
          </a:p>
          <a:p>
            <a:pPr marL="342900" indent="-342900" algn="l">
              <a:buFont typeface="Arial" panose="020B0604020202020204" pitchFamily="34" charset="0"/>
              <a:buChar char="•"/>
            </a:pPr>
            <a:r>
              <a:rPr lang="en-US" sz="2000" dirty="0" smtClean="0"/>
              <a:t>This feature will help user to make a systematic and well scheduled travel plan. </a:t>
            </a:r>
            <a:endParaRPr lang="en-US" sz="2000" dirty="0"/>
          </a:p>
        </p:txBody>
      </p:sp>
      <p:sp>
        <p:nvSpPr>
          <p:cNvPr id="11" name="Text Placeholder 20"/>
          <p:cNvSpPr txBox="1">
            <a:spLocks/>
          </p:cNvSpPr>
          <p:nvPr/>
        </p:nvSpPr>
        <p:spPr>
          <a:xfrm>
            <a:off x="216553" y="1150387"/>
            <a:ext cx="6096000" cy="1217769"/>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3600" b="0" kern="1200">
                <a:gradFill>
                  <a:gsLst>
                    <a:gs pos="15000">
                      <a:schemeClr val="tx1"/>
                    </a:gs>
                    <a:gs pos="47000">
                      <a:schemeClr val="tx1"/>
                    </a:gs>
                  </a:gsLst>
                  <a:lin ang="5400000" scaled="1"/>
                </a:gra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a:solidFill>
                  <a:schemeClr val="tx1">
                    <a:lumMod val="65000"/>
                    <a:lumOff val="35000"/>
                  </a:schemeClr>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l">
              <a:buFont typeface="Arial" panose="020B0604020202020204" pitchFamily="34" charset="0"/>
              <a:buChar char="•"/>
            </a:pPr>
            <a:r>
              <a:rPr lang="en-US" dirty="0" smtClean="0"/>
              <a:t>Travel Planning Assistance:</a:t>
            </a:r>
          </a:p>
          <a:p>
            <a:pPr algn="l"/>
            <a:endParaRPr lang="en-US" dirty="0"/>
          </a:p>
        </p:txBody>
      </p:sp>
    </p:spTree>
    <p:extLst>
      <p:ext uri="{BB962C8B-B14F-4D97-AF65-F5344CB8AC3E}">
        <p14:creationId xmlns:p14="http://schemas.microsoft.com/office/powerpoint/2010/main" val="1964785592"/>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1"/>
          </p:nvPr>
        </p:nvSpPr>
        <p:spPr>
          <a:xfrm>
            <a:off x="6412675" y="1800667"/>
            <a:ext cx="5672445" cy="2462576"/>
          </a:xfrm>
        </p:spPr>
        <p:txBody>
          <a:bodyPr/>
          <a:lstStyle/>
          <a:p>
            <a:pPr marL="342900" indent="-342900" algn="l">
              <a:buFont typeface="Arial" panose="020B0604020202020204" pitchFamily="34" charset="0"/>
              <a:buChar char="•"/>
            </a:pPr>
            <a:r>
              <a:rPr lang="en-US" sz="2000" dirty="0" smtClean="0"/>
              <a:t>Travel Buddy will help you to search Flights, Trains, Cabs around that place.</a:t>
            </a:r>
          </a:p>
          <a:p>
            <a:pPr marL="342900" indent="-342900" algn="l">
              <a:buFont typeface="Arial" panose="020B0604020202020204" pitchFamily="34" charset="0"/>
              <a:buChar char="•"/>
            </a:pPr>
            <a:r>
              <a:rPr lang="en-US" sz="2000" dirty="0" smtClean="0"/>
              <a:t>It was also provide you the poplar spots nearby to visit.</a:t>
            </a:r>
          </a:p>
          <a:p>
            <a:pPr marL="342900" indent="-342900" algn="l">
              <a:buFont typeface="Arial" panose="020B0604020202020204" pitchFamily="34" charset="0"/>
              <a:buChar char="•"/>
            </a:pPr>
            <a:r>
              <a:rPr lang="en-US" sz="2000" dirty="0" smtClean="0"/>
              <a:t>Helps you in searching Restaurants and hotels.</a:t>
            </a:r>
            <a:endParaRPr lang="en-US" sz="2000" dirty="0"/>
          </a:p>
          <a:p>
            <a:pPr lvl="2"/>
            <a:endParaRPr lang="en-US" dirty="0"/>
          </a:p>
        </p:txBody>
      </p:sp>
      <p:sp>
        <p:nvSpPr>
          <p:cNvPr id="22" name="Text Placeholder 21"/>
          <p:cNvSpPr>
            <a:spLocks noGrp="1"/>
          </p:cNvSpPr>
          <p:nvPr>
            <p:ph type="body" sz="quarter" idx="19"/>
          </p:nvPr>
        </p:nvSpPr>
        <p:spPr>
          <a:xfrm>
            <a:off x="6296765" y="1108999"/>
            <a:ext cx="6097556" cy="590931"/>
          </a:xfrm>
        </p:spPr>
        <p:txBody>
          <a:bodyPr/>
          <a:lstStyle/>
          <a:p>
            <a:pPr marL="571500" indent="-571500" algn="l">
              <a:buFont typeface="Arial" panose="020B0604020202020204" pitchFamily="34" charset="0"/>
              <a:buChar char="•"/>
            </a:pPr>
            <a:r>
              <a:rPr lang="en-US" dirty="0" smtClean="0"/>
              <a:t>Searching and Booking</a:t>
            </a:r>
            <a:endParaRPr lang="en-US" dirty="0"/>
          </a:p>
        </p:txBody>
      </p:sp>
      <p:sp>
        <p:nvSpPr>
          <p:cNvPr id="40" name="Content Placeholder 39"/>
          <p:cNvSpPr>
            <a:spLocks noGrp="1"/>
          </p:cNvSpPr>
          <p:nvPr>
            <p:ph idx="18"/>
          </p:nvPr>
        </p:nvSpPr>
        <p:spPr>
          <a:xfrm>
            <a:off x="7622975" y="0"/>
            <a:ext cx="3040491" cy="978729"/>
          </a:xfrm>
        </p:spPr>
        <p:txBody>
          <a:bodyPr/>
          <a:lstStyle/>
          <a:p>
            <a:r>
              <a:rPr lang="en-US" sz="3200" dirty="0" smtClean="0"/>
              <a:t>Project Application</a:t>
            </a:r>
            <a:endParaRPr lang="en-US" sz="3200" dirty="0"/>
          </a:p>
        </p:txBody>
      </p:sp>
      <p:sp>
        <p:nvSpPr>
          <p:cNvPr id="2" name="Slide Number Placeholder 1"/>
          <p:cNvSpPr>
            <a:spLocks noGrp="1"/>
          </p:cNvSpPr>
          <p:nvPr>
            <p:ph type="sldNum" sz="quarter" idx="4"/>
          </p:nvPr>
        </p:nvSpPr>
        <p:spPr/>
        <p:txBody>
          <a:bodyPr/>
          <a:lstStyle/>
          <a:p>
            <a:fld id="{5AE1514C-5E56-4738-A1FF-4B1CFD2A3E36}" type="slidenum">
              <a:rPr lang="en-US" smtClean="0"/>
              <a:pPr/>
              <a:t>15</a:t>
            </a:fld>
            <a:endParaRPr lang="en-US"/>
          </a:p>
        </p:txBody>
      </p:sp>
      <p:sp>
        <p:nvSpPr>
          <p:cNvPr id="7" name="Text Placeholder 21"/>
          <p:cNvSpPr txBox="1">
            <a:spLocks/>
          </p:cNvSpPr>
          <p:nvPr/>
        </p:nvSpPr>
        <p:spPr>
          <a:xfrm>
            <a:off x="6232371" y="4788252"/>
            <a:ext cx="6097556" cy="590931"/>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3600" b="0" kern="1200">
                <a:gradFill>
                  <a:gsLst>
                    <a:gs pos="15000">
                      <a:schemeClr val="tx1"/>
                    </a:gs>
                    <a:gs pos="47000">
                      <a:schemeClr val="tx1"/>
                    </a:gs>
                  </a:gsLst>
                  <a:lin ang="5400000" scaled="1"/>
                </a:gra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a:solidFill>
                  <a:schemeClr val="tx1">
                    <a:lumMod val="65000"/>
                    <a:lumOff val="35000"/>
                  </a:schemeClr>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l">
              <a:buFont typeface="Arial" panose="020B0604020202020204" pitchFamily="34" charset="0"/>
              <a:buChar char="•"/>
            </a:pPr>
            <a:r>
              <a:rPr lang="en-US" dirty="0" smtClean="0"/>
              <a:t>Ratings and Reviews</a:t>
            </a:r>
            <a:endParaRPr lang="en-US" dirty="0"/>
          </a:p>
        </p:txBody>
      </p:sp>
      <p:pic>
        <p:nvPicPr>
          <p:cNvPr id="8" name="Picture Placeholder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444" r="20444"/>
          <a:stretch>
            <a:fillRect/>
          </a:stretch>
        </p:blipFill>
        <p:spPr/>
      </p:pic>
      <p:sp>
        <p:nvSpPr>
          <p:cNvPr id="13" name="Text Placeholder 29"/>
          <p:cNvSpPr txBox="1">
            <a:spLocks/>
          </p:cNvSpPr>
          <p:nvPr/>
        </p:nvSpPr>
        <p:spPr>
          <a:xfrm>
            <a:off x="6412675" y="5448637"/>
            <a:ext cx="5486400" cy="1517338"/>
          </a:xfrm>
          <a:prstGeom prst="rect">
            <a:avLst/>
          </a:prstGeom>
        </p:spPr>
        <p:txBody>
          <a:bodyPr vert="horz" wrap="square" lIns="91440" tIns="45720" rIns="91440" bIns="45720" rtlCol="0" anchor="t" anchorCtr="0">
            <a:spAutoFit/>
          </a:bodyPr>
          <a:lstStyle>
            <a:lvl1pPr marL="0" indent="0" algn="ctr" defTabSz="914400" rtl="0" eaLnBrk="1" latinLnBrk="0" hangingPunct="1">
              <a:lnSpc>
                <a:spcPct val="90000"/>
              </a:lnSpc>
              <a:spcBef>
                <a:spcPct val="0"/>
              </a:spcBef>
              <a:spcAft>
                <a:spcPts val="3000"/>
              </a:spcAft>
              <a:buFont typeface="Arial" panose="020B0604020202020204" pitchFamily="34" charset="0"/>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ctr" defTabSz="914400" rtl="0" eaLnBrk="1" latinLnBrk="0" hangingPunct="1">
              <a:lnSpc>
                <a:spcPct val="90000"/>
              </a:lnSpc>
              <a:spcBef>
                <a:spcPts val="500"/>
              </a:spcBef>
              <a:buFont typeface="Arial" panose="020B0604020202020204" pitchFamily="34" charset="0"/>
              <a:buNone/>
              <a:defRPr sz="2800" kern="1200">
                <a:solidFill>
                  <a:schemeClr val="tx1">
                    <a:lumMod val="65000"/>
                    <a:lumOff val="35000"/>
                  </a:schemeClr>
                </a:solidFill>
                <a:latin typeface="+mn-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lang="en-US" sz="2400" b="0" kern="1200" dirty="0">
                <a:solidFill>
                  <a:schemeClr val="tx1">
                    <a:lumMod val="85000"/>
                    <a:lumOff val="15000"/>
                  </a:schemeClr>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2000" b="1"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smtClean="0"/>
              <a:t>Recent Tweets about that place will help you to explore more.</a:t>
            </a:r>
          </a:p>
          <a:p>
            <a:pPr lvl="2"/>
            <a:endParaRPr lang="en-US" dirty="0"/>
          </a:p>
        </p:txBody>
      </p:sp>
    </p:spTree>
    <p:extLst>
      <p:ext uri="{BB962C8B-B14F-4D97-AF65-F5344CB8AC3E}">
        <p14:creationId xmlns:p14="http://schemas.microsoft.com/office/powerpoint/2010/main" val="1209291647"/>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11753512" y="6484937"/>
            <a:ext cx="419776" cy="365125"/>
          </a:xfrm>
        </p:spPr>
        <p:txBody>
          <a:bodyPr/>
          <a:lstStyle/>
          <a:p>
            <a:fld id="{5AE1514C-5E56-4738-A1FF-4B1CFD2A3E36}" type="slidenum">
              <a:rPr lang="en-US" smtClean="0"/>
              <a:pPr/>
              <a:t>16</a:t>
            </a:fld>
            <a:endParaRPr lang="en-US"/>
          </a:p>
        </p:txBody>
      </p:sp>
      <p:sp>
        <p:nvSpPr>
          <p:cNvPr id="51" name="Rectangle 50"/>
          <p:cNvSpPr/>
          <p:nvPr/>
        </p:nvSpPr>
        <p:spPr>
          <a:xfrm>
            <a:off x="-2882" y="0"/>
            <a:ext cx="1217617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0" name="Content Placeholder 19"/>
          <p:cNvSpPr>
            <a:spLocks noGrp="1"/>
          </p:cNvSpPr>
          <p:nvPr>
            <p:ph idx="18"/>
          </p:nvPr>
        </p:nvSpPr>
        <p:spPr>
          <a:xfrm>
            <a:off x="2152299" y="192001"/>
            <a:ext cx="8562593" cy="4579715"/>
          </a:xfrm>
        </p:spPr>
        <p:txBody>
          <a:bodyPr/>
          <a:lstStyle/>
          <a:p>
            <a:r>
              <a:rPr lang="en-US" dirty="0" smtClean="0"/>
              <a:t>Conclusion and Future Scope</a:t>
            </a:r>
            <a:endParaRPr lang="en-US" dirty="0"/>
          </a:p>
        </p:txBody>
      </p:sp>
      <p:sp>
        <p:nvSpPr>
          <p:cNvPr id="6" name="Text Placeholder 5"/>
          <p:cNvSpPr>
            <a:spLocks noGrp="1"/>
          </p:cNvSpPr>
          <p:nvPr>
            <p:ph type="body" sz="quarter" idx="11"/>
          </p:nvPr>
        </p:nvSpPr>
        <p:spPr>
          <a:xfrm>
            <a:off x="304800" y="3939222"/>
            <a:ext cx="11689277" cy="3240887"/>
          </a:xfrm>
        </p:spPr>
        <p:txBody>
          <a:bodyPr/>
          <a:lstStyle/>
          <a:p>
            <a:r>
              <a:rPr lang="en-US" sz="3200" dirty="0" smtClean="0">
                <a:solidFill>
                  <a:schemeClr val="bg1"/>
                </a:solidFill>
                <a:latin typeface="Segoe UI Light" panose="020B0502040204020203" pitchFamily="34" charset="0"/>
                <a:cs typeface="Segoe UI Light" panose="020B0502040204020203" pitchFamily="34" charset="0"/>
              </a:rPr>
              <a:t>Future</a:t>
            </a:r>
            <a:r>
              <a:rPr lang="en-US" sz="3200" dirty="0" smtClean="0">
                <a:solidFill>
                  <a:schemeClr val="bg1"/>
                </a:solidFill>
              </a:rPr>
              <a:t> </a:t>
            </a:r>
            <a:r>
              <a:rPr lang="en-US" sz="3200" dirty="0" smtClean="0">
                <a:solidFill>
                  <a:schemeClr val="bg1"/>
                </a:solidFill>
                <a:latin typeface="Segoe UI Light" panose="020B0502040204020203" pitchFamily="34" charset="0"/>
                <a:cs typeface="Segoe UI Light" panose="020B0502040204020203" pitchFamily="34" charset="0"/>
              </a:rPr>
              <a:t>Scope-</a:t>
            </a:r>
          </a:p>
          <a:p>
            <a:r>
              <a:rPr lang="en-US" sz="2000" b="1" dirty="0">
                <a:solidFill>
                  <a:schemeClr val="bg1"/>
                </a:solidFill>
                <a:latin typeface="Segoe UI Light" panose="020B0502040204020203" pitchFamily="34" charset="0"/>
                <a:cs typeface="Segoe UI Light" panose="020B0502040204020203" pitchFamily="34" charset="0"/>
              </a:rPr>
              <a:t>Travel Buddy can help many explorers and travelers to plan their trip easily and has a world wide scope as it is implemented in different languages, hence people can connect through each other and explore new places.</a:t>
            </a:r>
          </a:p>
          <a:p>
            <a:endParaRPr lang="en-US" sz="2000" dirty="0" smtClean="0">
              <a:solidFill>
                <a:schemeClr val="bg1"/>
              </a:solidFill>
              <a:latin typeface="Segoe UI Light" panose="020B0502040204020203" pitchFamily="34" charset="0"/>
              <a:cs typeface="Segoe UI Light" panose="020B0502040204020203" pitchFamily="34" charset="0"/>
            </a:endParaRPr>
          </a:p>
          <a:p>
            <a:endParaRPr lang="en-US" sz="3200" dirty="0">
              <a:solidFill>
                <a:schemeClr val="bg1"/>
              </a:solidFill>
            </a:endParaRPr>
          </a:p>
        </p:txBody>
      </p:sp>
      <p:sp>
        <p:nvSpPr>
          <p:cNvPr id="71" name="Text Placeholder 70"/>
          <p:cNvSpPr>
            <a:spLocks noGrp="1"/>
          </p:cNvSpPr>
          <p:nvPr>
            <p:ph type="body" sz="quarter" idx="19"/>
          </p:nvPr>
        </p:nvSpPr>
        <p:spPr>
          <a:xfrm>
            <a:off x="304800" y="1812452"/>
            <a:ext cx="11689277" cy="2126770"/>
          </a:xfrm>
        </p:spPr>
        <p:txBody>
          <a:bodyPr/>
          <a:lstStyle/>
          <a:p>
            <a:r>
              <a:rPr lang="en-US" sz="3200" dirty="0" smtClean="0">
                <a:solidFill>
                  <a:schemeClr val="bg1"/>
                </a:solidFill>
              </a:rPr>
              <a:t>Conclusion-</a:t>
            </a:r>
          </a:p>
          <a:p>
            <a:pPr algn="l"/>
            <a:r>
              <a:rPr lang="en-US" sz="2000" b="1" dirty="0">
                <a:solidFill>
                  <a:schemeClr val="bg1"/>
                </a:solidFill>
              </a:rPr>
              <a:t>This is to conclude that the project that we undertook was worked upon with a sincere effort. Most of the requirements have been fulfilled up to the mark and the requirements which have been remaining, can be completed with a short extension. This project would definitely satisfy all the requirements of the college and would be beneficial for the students and the college staff</a:t>
            </a:r>
            <a:r>
              <a:rPr lang="en-US" sz="2000" b="1" dirty="0" smtClean="0">
                <a:solidFill>
                  <a:schemeClr val="bg1"/>
                </a:solidFill>
              </a:rPr>
              <a:t>.</a:t>
            </a:r>
            <a:endParaRPr lang="en-US" sz="2000" b="1" dirty="0">
              <a:solidFill>
                <a:schemeClr val="bg1"/>
              </a:solidFill>
            </a:endParaRPr>
          </a:p>
        </p:txBody>
      </p:sp>
    </p:spTree>
    <p:extLst>
      <p:ext uri="{BB962C8B-B14F-4D97-AF65-F5344CB8AC3E}">
        <p14:creationId xmlns:p14="http://schemas.microsoft.com/office/powerpoint/2010/main" val="24882263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1">
                                            <p:txEl>
                                              <p:pRg st="0" end="0"/>
                                            </p:txEl>
                                          </p:spTgt>
                                        </p:tgtEl>
                                        <p:attrNameLst>
                                          <p:attrName>style.visibility</p:attrName>
                                        </p:attrNameLst>
                                      </p:cBhvr>
                                      <p:to>
                                        <p:strVal val="visible"/>
                                      </p:to>
                                    </p:set>
                                    <p:animEffect transition="in" filter="fade">
                                      <p:cBhvr>
                                        <p:cTn id="12" dur="1000"/>
                                        <p:tgtEl>
                                          <p:spTgt spid="71">
                                            <p:txEl>
                                              <p:pRg st="0" end="0"/>
                                            </p:txEl>
                                          </p:spTgt>
                                        </p:tgtEl>
                                      </p:cBhvr>
                                    </p:animEffect>
                                    <p:anim calcmode="lin" valueType="num">
                                      <p:cBhvr>
                                        <p:cTn id="13"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1">
                                            <p:txEl>
                                              <p:pRg st="1" end="1"/>
                                            </p:txEl>
                                          </p:spTgt>
                                        </p:tgtEl>
                                        <p:attrNameLst>
                                          <p:attrName>style.visibility</p:attrName>
                                        </p:attrNameLst>
                                      </p:cBhvr>
                                      <p:to>
                                        <p:strVal val="visible"/>
                                      </p:to>
                                    </p:set>
                                    <p:animEffect transition="in" filter="fade">
                                      <p:cBhvr>
                                        <p:cTn id="19" dur="1000"/>
                                        <p:tgtEl>
                                          <p:spTgt spid="71">
                                            <p:txEl>
                                              <p:pRg st="1" end="1"/>
                                            </p:txEl>
                                          </p:spTgt>
                                        </p:tgtEl>
                                      </p:cBhvr>
                                    </p:animEffect>
                                    <p:anim calcmode="lin" valueType="num">
                                      <p:cBhvr>
                                        <p:cTn id="20" dur="1000" fill="hold"/>
                                        <p:tgtEl>
                                          <p:spTgt spid="71">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1000"/>
                                        <p:tgtEl>
                                          <p:spTgt spid="6">
                                            <p:txEl>
                                              <p:pRg st="0" end="0"/>
                                            </p:txEl>
                                          </p:spTgt>
                                        </p:tgtEl>
                                      </p:cBhvr>
                                    </p:animEffect>
                                    <p:anim calcmode="lin" valueType="num">
                                      <p:cBhvr>
                                        <p:cTn id="2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fade">
                                      <p:cBhvr>
                                        <p:cTn id="33" dur="1000"/>
                                        <p:tgtEl>
                                          <p:spTgt spid="6">
                                            <p:txEl>
                                              <p:pRg st="1" end="1"/>
                                            </p:txEl>
                                          </p:spTgt>
                                        </p:tgtEl>
                                      </p:cBhvr>
                                    </p:animEffect>
                                    <p:anim calcmode="lin" valueType="num">
                                      <p:cBhvr>
                                        <p:cTn id="3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build="p"/>
      <p:bldP spid="7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407772" y="248025"/>
            <a:ext cx="2458995" cy="480131"/>
          </a:xfrm>
        </p:spPr>
        <p:txBody>
          <a:bodyPr/>
          <a:lstStyle/>
          <a:p>
            <a:r>
              <a:rPr lang="en-US" sz="2800" u="sng" dirty="0" smtClean="0">
                <a:solidFill>
                  <a:schemeClr val="tx1"/>
                </a:solidFill>
              </a:rPr>
              <a:t>REFERENCES</a:t>
            </a:r>
            <a:endParaRPr lang="en-US" sz="2800" u="sng" dirty="0">
              <a:solidFill>
                <a:schemeClr val="tx1"/>
              </a:solidFill>
            </a:endParaRPr>
          </a:p>
        </p:txBody>
      </p:sp>
      <p:sp>
        <p:nvSpPr>
          <p:cNvPr id="4" name="Text Placeholder 3"/>
          <p:cNvSpPr>
            <a:spLocks noGrp="1"/>
          </p:cNvSpPr>
          <p:nvPr>
            <p:ph type="body" sz="quarter" idx="14"/>
          </p:nvPr>
        </p:nvSpPr>
        <p:spPr>
          <a:xfrm>
            <a:off x="407773" y="1520353"/>
            <a:ext cx="6586152" cy="4358116"/>
          </a:xfrm>
        </p:spPr>
        <p:txBody>
          <a:bodyPr/>
          <a:lstStyle/>
          <a:p>
            <a:pPr lvl="0" algn="l"/>
            <a:r>
              <a:rPr lang="en-IN" sz="2400" dirty="0">
                <a:latin typeface="Segoe UI Light" panose="020B0502040204020203" pitchFamily="34" charset="0"/>
                <a:cs typeface="Segoe UI Light" panose="020B0502040204020203" pitchFamily="34" charset="0"/>
              </a:rPr>
              <a:t>Available at </a:t>
            </a:r>
            <a:r>
              <a:rPr lang="en-IN" sz="2400" u="sng" dirty="0">
                <a:latin typeface="Segoe UI Light" panose="020B0502040204020203" pitchFamily="34" charset="0"/>
                <a:cs typeface="Segoe UI Light" panose="020B0502040204020203" pitchFamily="34" charset="0"/>
                <a:hlinkClick r:id="rId2"/>
              </a:rPr>
              <a:t>www.goibibo.com</a:t>
            </a:r>
            <a:r>
              <a:rPr lang="en-IN" sz="2400" dirty="0">
                <a:latin typeface="Segoe UI Light" panose="020B0502040204020203" pitchFamily="34" charset="0"/>
                <a:cs typeface="Segoe UI Light" panose="020B0502040204020203" pitchFamily="34" charset="0"/>
              </a:rPr>
              <a:t>.</a:t>
            </a:r>
            <a:endParaRPr lang="en-US" sz="2400" dirty="0">
              <a:latin typeface="Segoe UI Light" panose="020B0502040204020203" pitchFamily="34" charset="0"/>
              <a:cs typeface="Segoe UI Light" panose="020B0502040204020203" pitchFamily="34" charset="0"/>
            </a:endParaRPr>
          </a:p>
          <a:p>
            <a:pPr lvl="0" algn="l"/>
            <a:r>
              <a:rPr lang="en-IN" sz="2400" dirty="0">
                <a:latin typeface="Segoe UI Light" panose="020B0502040204020203" pitchFamily="34" charset="0"/>
                <a:cs typeface="Segoe UI Light" panose="020B0502040204020203" pitchFamily="34" charset="0"/>
              </a:rPr>
              <a:t>Available at </a:t>
            </a:r>
            <a:r>
              <a:rPr lang="en-IN" sz="2400" u="sng" dirty="0">
                <a:latin typeface="Segoe UI Light" panose="020B0502040204020203" pitchFamily="34" charset="0"/>
                <a:cs typeface="Segoe UI Light" panose="020B0502040204020203" pitchFamily="34" charset="0"/>
                <a:hlinkClick r:id="rId3"/>
              </a:rPr>
              <a:t>www.programmerspoint.com</a:t>
            </a:r>
            <a:r>
              <a:rPr lang="en-IN" sz="2400" dirty="0">
                <a:latin typeface="Segoe UI Light" panose="020B0502040204020203" pitchFamily="34" charset="0"/>
                <a:cs typeface="Segoe UI Light" panose="020B0502040204020203" pitchFamily="34" charset="0"/>
              </a:rPr>
              <a:t>.</a:t>
            </a:r>
            <a:endParaRPr lang="en-US" sz="2400" dirty="0">
              <a:latin typeface="Segoe UI Light" panose="020B0502040204020203" pitchFamily="34" charset="0"/>
              <a:cs typeface="Segoe UI Light" panose="020B0502040204020203" pitchFamily="34" charset="0"/>
            </a:endParaRPr>
          </a:p>
          <a:p>
            <a:pPr lvl="0" algn="l"/>
            <a:r>
              <a:rPr lang="en-IN" sz="2400" dirty="0">
                <a:latin typeface="Segoe UI Light" panose="020B0502040204020203" pitchFamily="34" charset="0"/>
                <a:cs typeface="Segoe UI Light" panose="020B0502040204020203" pitchFamily="34" charset="0"/>
              </a:rPr>
              <a:t>Available at </a:t>
            </a:r>
            <a:r>
              <a:rPr lang="en-IN" sz="2400" u="sng" dirty="0">
                <a:latin typeface="Segoe UI Light" panose="020B0502040204020203" pitchFamily="34" charset="0"/>
                <a:cs typeface="Segoe UI Light" panose="020B0502040204020203" pitchFamily="34" charset="0"/>
                <a:hlinkClick r:id="rId4"/>
              </a:rPr>
              <a:t>www.androidhive.com</a:t>
            </a:r>
            <a:r>
              <a:rPr lang="en-IN" sz="2400" dirty="0">
                <a:latin typeface="Segoe UI Light" panose="020B0502040204020203" pitchFamily="34" charset="0"/>
                <a:cs typeface="Segoe UI Light" panose="020B0502040204020203" pitchFamily="34" charset="0"/>
              </a:rPr>
              <a:t>.</a:t>
            </a:r>
            <a:endParaRPr lang="en-US" sz="2400" dirty="0">
              <a:latin typeface="Segoe UI Light" panose="020B0502040204020203" pitchFamily="34" charset="0"/>
              <a:cs typeface="Segoe UI Light" panose="020B0502040204020203" pitchFamily="34" charset="0"/>
            </a:endParaRPr>
          </a:p>
          <a:p>
            <a:pPr lvl="0" algn="l"/>
            <a:r>
              <a:rPr lang="en-IN" sz="2400" dirty="0">
                <a:latin typeface="Segoe UI Light" panose="020B0502040204020203" pitchFamily="34" charset="0"/>
                <a:cs typeface="Segoe UI Light" panose="020B0502040204020203" pitchFamily="34" charset="0"/>
              </a:rPr>
              <a:t>Available at </a:t>
            </a:r>
            <a:r>
              <a:rPr lang="en-IN" sz="2400" u="sng" dirty="0">
                <a:latin typeface="Segoe UI Light" panose="020B0502040204020203" pitchFamily="34" charset="0"/>
                <a:cs typeface="Segoe UI Light" panose="020B0502040204020203" pitchFamily="34" charset="0"/>
                <a:hlinkClick r:id="rId5"/>
              </a:rPr>
              <a:t> https://en.wikipedia.org/wiki/Android</a:t>
            </a:r>
            <a:r>
              <a:rPr lang="en-IN" sz="2400" dirty="0">
                <a:latin typeface="Segoe UI Light" panose="020B0502040204020203" pitchFamily="34" charset="0"/>
                <a:cs typeface="Segoe UI Light" panose="020B0502040204020203" pitchFamily="34" charset="0"/>
              </a:rPr>
              <a:t>. </a:t>
            </a:r>
            <a:endParaRPr lang="en-US" sz="2400" dirty="0">
              <a:latin typeface="Segoe UI Light" panose="020B0502040204020203" pitchFamily="34" charset="0"/>
              <a:cs typeface="Segoe UI Light" panose="020B0502040204020203" pitchFamily="34" charset="0"/>
            </a:endParaRPr>
          </a:p>
          <a:p>
            <a:pPr lvl="0" algn="l"/>
            <a:r>
              <a:rPr lang="en-IN" sz="2400" dirty="0">
                <a:latin typeface="Segoe UI Light" panose="020B0502040204020203" pitchFamily="34" charset="0"/>
                <a:cs typeface="Segoe UI Light" panose="020B0502040204020203" pitchFamily="34" charset="0"/>
              </a:rPr>
              <a:t>Available at </a:t>
            </a:r>
            <a:r>
              <a:rPr lang="en-IN" sz="2400" u="sng" dirty="0">
                <a:latin typeface="Segoe UI Light" panose="020B0502040204020203" pitchFamily="34" charset="0"/>
                <a:cs typeface="Segoe UI Light" panose="020B0502040204020203" pitchFamily="34" charset="0"/>
                <a:hlinkClick r:id="rId6"/>
              </a:rPr>
              <a:t>www.mygeekmonkey.com</a:t>
            </a:r>
            <a:r>
              <a:rPr lang="en-IN" sz="2400" dirty="0">
                <a:latin typeface="Segoe UI Light" panose="020B0502040204020203" pitchFamily="34" charset="0"/>
                <a:cs typeface="Segoe UI Light" panose="020B0502040204020203" pitchFamily="34" charset="0"/>
              </a:rPr>
              <a:t>.</a:t>
            </a:r>
            <a:endParaRPr lang="en-US" sz="2400" dirty="0">
              <a:latin typeface="Segoe UI Light" panose="020B0502040204020203" pitchFamily="34" charset="0"/>
              <a:cs typeface="Segoe UI Light" panose="020B0502040204020203" pitchFamily="34" charset="0"/>
            </a:endParaRPr>
          </a:p>
          <a:p>
            <a:pPr lvl="0" algn="l"/>
            <a:r>
              <a:rPr lang="en-IN" sz="2400" dirty="0">
                <a:latin typeface="Segoe UI Light" panose="020B0502040204020203" pitchFamily="34" charset="0"/>
                <a:cs typeface="Segoe UI Light" panose="020B0502040204020203" pitchFamily="34" charset="0"/>
              </a:rPr>
              <a:t>Available at </a:t>
            </a:r>
            <a:r>
              <a:rPr lang="en-IN" sz="2400" u="sng" dirty="0">
                <a:latin typeface="Segoe UI Light" panose="020B0502040204020203" pitchFamily="34" charset="0"/>
                <a:cs typeface="Segoe UI Light" panose="020B0502040204020203" pitchFamily="34" charset="0"/>
                <a:hlinkClick r:id="rId7"/>
              </a:rPr>
              <a:t>www.technology.amis.nl</a:t>
            </a:r>
            <a:endParaRPr lang="en-US" sz="2400" dirty="0">
              <a:latin typeface="Segoe UI Light" panose="020B0502040204020203" pitchFamily="34" charset="0"/>
              <a:cs typeface="Segoe UI Light" panose="020B0502040204020203" pitchFamily="34" charset="0"/>
            </a:endParaRPr>
          </a:p>
          <a:p>
            <a:pPr lvl="0" algn="l"/>
            <a:r>
              <a:rPr lang="en-IN" sz="2400" dirty="0">
                <a:latin typeface="Segoe UI Light" panose="020B0502040204020203" pitchFamily="34" charset="0"/>
                <a:cs typeface="Segoe UI Light" panose="020B0502040204020203" pitchFamily="34" charset="0"/>
              </a:rPr>
              <a:t>Available at </a:t>
            </a:r>
            <a:r>
              <a:rPr lang="en-IN" sz="2400" u="sng" dirty="0">
                <a:latin typeface="Segoe UI Light" panose="020B0502040204020203" pitchFamily="34" charset="0"/>
                <a:cs typeface="Segoe UI Light" panose="020B0502040204020203" pitchFamily="34" charset="0"/>
                <a:hlinkClick r:id="rId8"/>
              </a:rPr>
              <a:t>www.mapmyindia.com</a:t>
            </a:r>
            <a:endParaRPr lang="en-US" sz="2400" dirty="0">
              <a:latin typeface="Segoe UI Light" panose="020B0502040204020203" pitchFamily="34" charset="0"/>
              <a:cs typeface="Segoe UI Light" panose="020B0502040204020203" pitchFamily="34" charset="0"/>
            </a:endParaRPr>
          </a:p>
          <a:p>
            <a:pPr lvl="0" algn="l"/>
            <a:r>
              <a:rPr lang="en-IN" sz="2400" dirty="0">
                <a:latin typeface="Segoe UI Light" panose="020B0502040204020203" pitchFamily="34" charset="0"/>
                <a:cs typeface="Segoe UI Light" panose="020B0502040204020203" pitchFamily="34" charset="0"/>
              </a:rPr>
              <a:t>Available at </a:t>
            </a:r>
            <a:r>
              <a:rPr lang="en-IN" sz="2400" u="sng" dirty="0">
                <a:latin typeface="Segoe UI Light" panose="020B0502040204020203" pitchFamily="34" charset="0"/>
                <a:cs typeface="Segoe UI Light" panose="020B0502040204020203" pitchFamily="34" charset="0"/>
                <a:hlinkClick r:id="rId9"/>
              </a:rPr>
              <a:t>www.newsapi.com</a:t>
            </a:r>
            <a:r>
              <a:rPr lang="en-IN" sz="2400" dirty="0">
                <a:latin typeface="Segoe UI Light" panose="020B0502040204020203" pitchFamily="34" charset="0"/>
                <a:cs typeface="Segoe UI Light" panose="020B0502040204020203" pitchFamily="34" charset="0"/>
              </a:rPr>
              <a:t>.</a:t>
            </a:r>
            <a:endParaRPr lang="en-US" sz="2400" dirty="0">
              <a:latin typeface="Segoe UI Light" panose="020B0502040204020203" pitchFamily="34" charset="0"/>
              <a:cs typeface="Segoe UI Light" panose="020B0502040204020203" pitchFamily="34" charset="0"/>
            </a:endParaRPr>
          </a:p>
          <a:p>
            <a:pPr lvl="0" algn="l"/>
            <a:r>
              <a:rPr lang="en-IN" sz="2400" dirty="0">
                <a:latin typeface="Segoe UI Light" panose="020B0502040204020203" pitchFamily="34" charset="0"/>
                <a:cs typeface="Segoe UI Light" panose="020B0502040204020203" pitchFamily="34" charset="0"/>
              </a:rPr>
              <a:t> Available at </a:t>
            </a:r>
            <a:r>
              <a:rPr lang="en-IN" sz="2400" u="sng" dirty="0" smtClean="0">
                <a:latin typeface="Segoe UI Light" panose="020B0502040204020203" pitchFamily="34" charset="0"/>
                <a:cs typeface="Segoe UI Light" panose="020B0502040204020203" pitchFamily="34" charset="0"/>
                <a:hlinkClick r:id="rId10"/>
              </a:rPr>
              <a:t>www.stackoverflow.com</a:t>
            </a:r>
            <a:endParaRPr lang="en-IN" sz="2400" u="sng" dirty="0" smtClean="0">
              <a:latin typeface="Segoe UI Light" panose="020B0502040204020203" pitchFamily="34" charset="0"/>
              <a:cs typeface="Segoe UI Light" panose="020B0502040204020203" pitchFamily="34" charset="0"/>
            </a:endParaRPr>
          </a:p>
          <a:p>
            <a:pPr lvl="0" algn="l"/>
            <a:endParaRPr lang="en-IN" sz="2400" u="sng" dirty="0">
              <a:latin typeface="Segoe UI Light" panose="020B0502040204020203" pitchFamily="34" charset="0"/>
              <a:cs typeface="Segoe UI Light" panose="020B0502040204020203" pitchFamily="34" charset="0"/>
            </a:endParaRPr>
          </a:p>
          <a:p>
            <a:pPr lvl="0" algn="l"/>
            <a:r>
              <a:rPr lang="en-IN" sz="2400" u="sng" dirty="0" smtClean="0">
                <a:solidFill>
                  <a:schemeClr val="accent4"/>
                </a:solidFill>
                <a:latin typeface="Segoe UI Light" panose="020B0502040204020203" pitchFamily="34" charset="0"/>
                <a:cs typeface="Segoe UI Light" panose="020B0502040204020203" pitchFamily="34" charset="0"/>
              </a:rPr>
              <a:t>We also thank our department for supporting us and giving us the required help.</a:t>
            </a:r>
            <a:endParaRPr lang="en-US" sz="2400" dirty="0">
              <a:solidFill>
                <a:schemeClr val="accent4"/>
              </a:solidFill>
              <a:latin typeface="Segoe UI Light" panose="020B0502040204020203" pitchFamily="34" charset="0"/>
              <a:cs typeface="Segoe UI Light" panose="020B0502040204020203" pitchFamily="34" charset="0"/>
            </a:endParaRPr>
          </a:p>
          <a:p>
            <a:pPr algn="l"/>
            <a:endParaRPr lang="en-US" dirty="0"/>
          </a:p>
        </p:txBody>
      </p:sp>
      <p:sp>
        <p:nvSpPr>
          <p:cNvPr id="2" name="Slide Number Placeholder 1"/>
          <p:cNvSpPr>
            <a:spLocks noGrp="1"/>
          </p:cNvSpPr>
          <p:nvPr>
            <p:ph type="sldNum" sz="quarter" idx="4294967295"/>
          </p:nvPr>
        </p:nvSpPr>
        <p:spPr>
          <a:xfrm>
            <a:off x="11760200" y="6492875"/>
            <a:ext cx="431800" cy="365125"/>
          </a:xfrm>
          <a:prstGeom prst="rect">
            <a:avLst/>
          </a:prstGeom>
        </p:spPr>
        <p:txBody>
          <a:bodyPr/>
          <a:lstStyle/>
          <a:p>
            <a:fld id="{5AE1514C-5E56-4738-A1FF-4B1CFD2A3E36}" type="slidenum">
              <a:rPr lang="en-US" smtClean="0"/>
              <a:pPr/>
              <a:t>17</a:t>
            </a:fld>
            <a:endParaRPr lang="en-US"/>
          </a:p>
        </p:txBody>
      </p:sp>
      <p:pic>
        <p:nvPicPr>
          <p:cNvPr id="3" name="Picture 2"/>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7216346" y="0"/>
            <a:ext cx="4975653" cy="3147060"/>
          </a:xfrm>
          <a:prstGeom prst="rect">
            <a:avLst/>
          </a:prstGeom>
        </p:spPr>
      </p:pic>
      <p:pic>
        <p:nvPicPr>
          <p:cNvPr id="5" name="Picture 4"/>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216346" y="3147060"/>
            <a:ext cx="4975654" cy="3710940"/>
          </a:xfrm>
          <a:prstGeom prst="rect">
            <a:avLst/>
          </a:prstGeom>
        </p:spPr>
      </p:pic>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91191" y="1009008"/>
            <a:ext cx="9107555" cy="1865126"/>
          </a:xfrm>
        </p:spPr>
        <p:txBody>
          <a:bodyPr/>
          <a:lstStyle/>
          <a:p>
            <a:r>
              <a:rPr lang="en-US" dirty="0" smtClean="0"/>
              <a:t>TRAVEL -</a:t>
            </a:r>
            <a:r>
              <a:rPr lang="en-US" sz="4800" dirty="0" smtClean="0">
                <a:solidFill>
                  <a:schemeClr val="accent4"/>
                </a:solidFill>
              </a:rPr>
              <a:t>Before you run out of time!</a:t>
            </a:r>
            <a:endParaRPr lang="en-US" sz="4800" dirty="0">
              <a:solidFill>
                <a:schemeClr val="accent4"/>
              </a:solidFill>
            </a:endParaRPr>
          </a:p>
        </p:txBody>
      </p:sp>
      <p:sp>
        <p:nvSpPr>
          <p:cNvPr id="4" name="Title 6">
            <a:extLst>
              <a:ext uri="{FF2B5EF4-FFF2-40B4-BE49-F238E27FC236}">
                <a16:creationId xmlns:a16="http://schemas.microsoft.com/office/drawing/2014/main" xmlns=""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923323" y="186061"/>
            <a:ext cx="4376615" cy="867930"/>
          </a:xfrm>
        </p:spPr>
        <p:txBody>
          <a:bodyPr/>
          <a:lstStyle/>
          <a:p>
            <a:r>
              <a:rPr lang="en-US" sz="2800" dirty="0" smtClean="0"/>
              <a:t>WHY WE CHOOSE THIS PROJECT?</a:t>
            </a:r>
            <a:endParaRPr lang="en-US" sz="2800" dirty="0"/>
          </a:p>
        </p:txBody>
      </p:sp>
      <p:sp>
        <p:nvSpPr>
          <p:cNvPr id="8" name="Text Placeholder 7"/>
          <p:cNvSpPr>
            <a:spLocks noGrp="1"/>
          </p:cNvSpPr>
          <p:nvPr>
            <p:ph type="body" sz="quarter" idx="12"/>
          </p:nvPr>
        </p:nvSpPr>
        <p:spPr>
          <a:xfrm>
            <a:off x="4662127" y="1053991"/>
            <a:ext cx="2943947" cy="341632"/>
          </a:xfrm>
        </p:spPr>
        <p:txBody>
          <a:bodyPr/>
          <a:lstStyle/>
          <a:p>
            <a:r>
              <a:rPr lang="en-US" sz="1800" dirty="0" smtClean="0"/>
              <a:t>Travel is about exploring!</a:t>
            </a:r>
            <a:endParaRPr lang="en-US" sz="1800" dirty="0"/>
          </a:p>
        </p:txBody>
      </p:sp>
      <p:sp>
        <p:nvSpPr>
          <p:cNvPr id="11" name="Text Placeholder 7"/>
          <p:cNvSpPr txBox="1">
            <a:spLocks/>
          </p:cNvSpPr>
          <p:nvPr/>
        </p:nvSpPr>
        <p:spPr>
          <a:xfrm>
            <a:off x="5463852" y="4801348"/>
            <a:ext cx="7429858" cy="646331"/>
          </a:xfrm>
          <a:prstGeom prst="rect">
            <a:avLst/>
          </a:prstGeom>
        </p:spPr>
        <p:txBody>
          <a:bodyPr vert="horz" wrap="square" lIns="91440" tIns="45720" rIns="91440" bIns="4572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smtClean="0"/>
              <a:t>Hence TRAVEL BUDDY</a:t>
            </a:r>
            <a:endParaRPr lang="en-US" sz="4000" dirty="0"/>
          </a:p>
        </p:txBody>
      </p:sp>
      <p:sp>
        <p:nvSpPr>
          <p:cNvPr id="3" name="Text Placeholder 2"/>
          <p:cNvSpPr>
            <a:spLocks noGrp="1"/>
          </p:cNvSpPr>
          <p:nvPr>
            <p:ph type="body" sz="quarter" idx="11"/>
          </p:nvPr>
        </p:nvSpPr>
        <p:spPr>
          <a:xfrm>
            <a:off x="222739" y="2576732"/>
            <a:ext cx="11658600" cy="2267287"/>
          </a:xfrm>
        </p:spPr>
        <p:txBody>
          <a:bodyPr/>
          <a:lstStyle/>
          <a:p>
            <a:pPr marL="285750" indent="-285750" algn="l">
              <a:buFont typeface="Arial" pitchFamily="34" charset="0"/>
              <a:buChar char="•"/>
            </a:pPr>
            <a:r>
              <a:rPr lang="en-IN" dirty="0"/>
              <a:t>Problems in making travel plans</a:t>
            </a:r>
          </a:p>
          <a:p>
            <a:pPr marL="285750" indent="-285750" algn="l">
              <a:buFont typeface="Arial" pitchFamily="34" charset="0"/>
              <a:buChar char="•"/>
            </a:pPr>
            <a:r>
              <a:rPr lang="en-IN" dirty="0"/>
              <a:t>Complexity of arranging everything in one place</a:t>
            </a:r>
          </a:p>
          <a:p>
            <a:pPr marL="285750" indent="-285750" algn="l">
              <a:buFont typeface="Arial" pitchFamily="34" charset="0"/>
              <a:buChar char="•"/>
            </a:pPr>
            <a:r>
              <a:rPr lang="en-IN" dirty="0"/>
              <a:t>You may not know everything about a place</a:t>
            </a:r>
          </a:p>
          <a:p>
            <a:pPr marL="285750" indent="-285750" algn="l">
              <a:buFont typeface="Arial" pitchFamily="34" charset="0"/>
              <a:buChar char="•"/>
            </a:pPr>
            <a:r>
              <a:rPr lang="en-IN" dirty="0"/>
              <a:t>Its good to talk to someone who lives </a:t>
            </a:r>
            <a:r>
              <a:rPr lang="en-IN" dirty="0" smtClean="0"/>
              <a:t>there</a:t>
            </a:r>
            <a:endParaRPr lang="en-IN" dirty="0"/>
          </a:p>
          <a:p>
            <a:pPr algn="l"/>
            <a:endParaRPr lang="en-IN" dirty="0"/>
          </a:p>
        </p:txBody>
      </p:sp>
    </p:spTree>
    <p:extLst>
      <p:ext uri="{BB962C8B-B14F-4D97-AF65-F5344CB8AC3E}">
        <p14:creationId xmlns:p14="http://schemas.microsoft.com/office/powerpoint/2010/main" val="3579851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831273" y="1380252"/>
            <a:ext cx="9880270" cy="49730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hangingPunct="0"/>
            <a:r>
              <a:rPr lang="en-US" sz="2400" dirty="0" smtClean="0"/>
              <a:t>Travel Buddy is a customer facing app and is built to address common requirements of people during travel. This </a:t>
            </a:r>
            <a:r>
              <a:rPr lang="en-US" sz="2400" dirty="0"/>
              <a:t>application will help users who love </a:t>
            </a:r>
            <a:r>
              <a:rPr lang="en-US" sz="2400" dirty="0" smtClean="0"/>
              <a:t>to </a:t>
            </a:r>
            <a:r>
              <a:rPr lang="en-US" sz="2400" dirty="0"/>
              <a:t>explore new places. It provides user to search places on the basis of their choice and also make a bucket list. We provide a application with multiple features which allows them to view current news and weather forecast; also look out best time to visit places. It links user with top websites such as </a:t>
            </a:r>
            <a:r>
              <a:rPr lang="en-US" sz="2400" dirty="0" smtClean="0"/>
              <a:t>Goibibo</a:t>
            </a:r>
            <a:r>
              <a:rPr lang="en-US" sz="2400" dirty="0"/>
              <a:t>, IRCTC so that user can directly book tickets, hotels and restaurants and also gives information about weather forecast. This application also provide ratings and reviews system for optimized user experience and provide travel guide per city. Ratings and reviews will help user to explore that place with enthusiasm. </a:t>
            </a:r>
          </a:p>
          <a:p>
            <a:r>
              <a:rPr lang="en-US" sz="2400" dirty="0"/>
              <a:t> </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523129" y="179923"/>
            <a:ext cx="8804365" cy="1200329"/>
          </a:xfrm>
        </p:spPr>
        <p:txBody>
          <a:bodyPr/>
          <a:lstStyle/>
          <a:p>
            <a:r>
              <a:rPr lang="en-US" sz="8000" dirty="0" smtClean="0"/>
              <a:t>INTRODUCTION</a:t>
            </a:r>
            <a:endParaRPr lang="en-US" sz="8000" dirty="0"/>
          </a:p>
        </p:txBody>
      </p:sp>
      <p:sp>
        <p:nvSpPr>
          <p:cNvPr id="3" name="Slide Number Placeholder 2"/>
          <p:cNvSpPr>
            <a:spLocks noGrp="1"/>
          </p:cNvSpPr>
          <p:nvPr>
            <p:ph type="sldNum" sz="quarter" idx="12"/>
          </p:nvPr>
        </p:nvSpPr>
        <p:spPr/>
        <p:txBody>
          <a:bodyPr/>
          <a:lstStyle/>
          <a:p>
            <a:fld id="{5AE1514C-5E56-4738-A1FF-4B1CFD2A3E36}" type="slidenum">
              <a:rPr lang="en-US" smtClean="0"/>
              <a:t>3</a:t>
            </a:fld>
            <a:endParaRPr lang="en-US"/>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2" presetClass="entr" presetSubtype="1" decel="10000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650" fill="hold"/>
                                        <p:tgtEl>
                                          <p:spTgt spid="46"/>
                                        </p:tgtEl>
                                        <p:attrNameLst>
                                          <p:attrName>ppt_x</p:attrName>
                                        </p:attrNameLst>
                                      </p:cBhvr>
                                      <p:tavLst>
                                        <p:tav tm="0">
                                          <p:val>
                                            <p:strVal val="#ppt_x"/>
                                          </p:val>
                                        </p:tav>
                                        <p:tav tm="100000">
                                          <p:val>
                                            <p:strVal val="#ppt_x"/>
                                          </p:val>
                                        </p:tav>
                                      </p:tavLst>
                                    </p:anim>
                                    <p:anim calcmode="lin" valueType="num">
                                      <p:cBhvr additive="base">
                                        <p:cTn id="57"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1447844" y="430640"/>
            <a:ext cx="10228613" cy="535531"/>
          </a:xfrm>
        </p:spPr>
        <p:txBody>
          <a:bodyPr/>
          <a:lstStyle/>
          <a:p>
            <a:pPr algn="ctr"/>
            <a:r>
              <a:rPr lang="en-US" sz="3200" dirty="0" smtClean="0"/>
              <a:t>AIM AND OBJECTIVE OF THE PROJECT</a:t>
            </a:r>
            <a:endParaRPr lang="en-US" sz="3200" dirty="0"/>
          </a:p>
        </p:txBody>
      </p:sp>
      <p:sp>
        <p:nvSpPr>
          <p:cNvPr id="3" name="Text Placeholder 2"/>
          <p:cNvSpPr>
            <a:spLocks noGrp="1"/>
          </p:cNvSpPr>
          <p:nvPr>
            <p:ph type="body" sz="quarter" idx="14"/>
          </p:nvPr>
        </p:nvSpPr>
        <p:spPr>
          <a:xfrm>
            <a:off x="670245" y="2161092"/>
            <a:ext cx="10941133" cy="1264449"/>
          </a:xfrm>
        </p:spPr>
        <p:txBody>
          <a:bodyPr/>
          <a:lstStyle/>
          <a:p>
            <a:pPr lvl="1" algn="l" hangingPunct="0"/>
            <a:r>
              <a:rPr lang="en-US" dirty="0" smtClean="0"/>
              <a:t>AIM – </a:t>
            </a:r>
          </a:p>
          <a:p>
            <a:pPr lvl="1" algn="l" hangingPunct="0"/>
            <a:r>
              <a:rPr lang="en-US" dirty="0" smtClean="0"/>
              <a:t>	To provide user with an app which lets it do all the required work related to travel hassle free and provides necessary information about the place to  make there travel a comfortable and effortless </a:t>
            </a:r>
            <a:endParaRPr lang="en-US"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4</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4" name="TextBox 3"/>
          <p:cNvSpPr txBox="1"/>
          <p:nvPr/>
        </p:nvSpPr>
        <p:spPr>
          <a:xfrm>
            <a:off x="670245" y="1360816"/>
            <a:ext cx="10182467" cy="954107"/>
          </a:xfrm>
          <a:prstGeom prst="rect">
            <a:avLst/>
          </a:prstGeom>
          <a:noFill/>
        </p:spPr>
        <p:txBody>
          <a:bodyPr wrap="none" rtlCol="0">
            <a:spAutoFit/>
          </a:bodyPr>
          <a:lstStyle/>
          <a:p>
            <a:r>
              <a:rPr lang="en-US" sz="2800" dirty="0"/>
              <a:t>Following </a:t>
            </a:r>
            <a:r>
              <a:rPr lang="en-US" sz="2800" dirty="0" smtClean="0"/>
              <a:t>is </a:t>
            </a:r>
            <a:r>
              <a:rPr lang="en-US" sz="2800" dirty="0"/>
              <a:t>the </a:t>
            </a:r>
            <a:r>
              <a:rPr lang="en-US" sz="2800" dirty="0" smtClean="0"/>
              <a:t>aim and objective </a:t>
            </a:r>
            <a:r>
              <a:rPr lang="en-US" sz="2800" dirty="0"/>
              <a:t>which </a:t>
            </a:r>
            <a:r>
              <a:rPr lang="en-US" sz="2800" dirty="0" smtClean="0"/>
              <a:t>is </a:t>
            </a:r>
            <a:r>
              <a:rPr lang="en-US" sz="2800" dirty="0"/>
              <a:t>to be accomplished:</a:t>
            </a:r>
          </a:p>
          <a:p>
            <a:endParaRPr lang="en-US" sz="2800" dirty="0" smtClean="0"/>
          </a:p>
        </p:txBody>
      </p:sp>
      <p:sp>
        <p:nvSpPr>
          <p:cNvPr id="8" name="Text Placeholder 2"/>
          <p:cNvSpPr txBox="1">
            <a:spLocks/>
          </p:cNvSpPr>
          <p:nvPr/>
        </p:nvSpPr>
        <p:spPr>
          <a:xfrm>
            <a:off x="670245" y="4225817"/>
            <a:ext cx="10941133" cy="987450"/>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l" hangingPunct="0"/>
            <a:r>
              <a:rPr lang="en-US" dirty="0" smtClean="0"/>
              <a:t>OBJECTIVE – </a:t>
            </a:r>
          </a:p>
          <a:p>
            <a:pPr lvl="1" algn="l" hangingPunct="0"/>
            <a:r>
              <a:rPr lang="en-US" dirty="0" smtClean="0"/>
              <a:t>	To build an app which has all the required facilities and a interactive GUI to show every detail clear and concise.</a:t>
            </a:r>
            <a:endParaRPr lang="en-US" dirty="0"/>
          </a:p>
        </p:txBody>
      </p:sp>
    </p:spTree>
    <p:extLst>
      <p:ext uri="{BB962C8B-B14F-4D97-AF65-F5344CB8AC3E}">
        <p14:creationId xmlns:p14="http://schemas.microsoft.com/office/powerpoint/2010/main" val="23761056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2" name="Title 31"/>
          <p:cNvSpPr>
            <a:spLocks noGrp="1"/>
          </p:cNvSpPr>
          <p:nvPr>
            <p:ph type="title"/>
          </p:nvPr>
        </p:nvSpPr>
        <p:spPr>
          <a:xfrm>
            <a:off x="555244" y="0"/>
            <a:ext cx="4083304" cy="1357295"/>
          </a:xfrm>
        </p:spPr>
        <p:txBody>
          <a:bodyPr/>
          <a:lstStyle/>
          <a:p>
            <a:r>
              <a:rPr lang="en-US" b="1" dirty="0" smtClean="0">
                <a:gradFill>
                  <a:gsLst>
                    <a:gs pos="15000">
                      <a:schemeClr val="bg1"/>
                    </a:gs>
                    <a:gs pos="47000">
                      <a:schemeClr val="bg1"/>
                    </a:gs>
                  </a:gsLst>
                  <a:lin ang="5400000" scaled="1"/>
                </a:gradFill>
              </a:rPr>
              <a:t>SCOPE OF THE PROJECT</a:t>
            </a:r>
            <a:endParaRPr lang="en-US" b="1" dirty="0">
              <a:gradFill>
                <a:gsLst>
                  <a:gs pos="15000">
                    <a:schemeClr val="bg1"/>
                  </a:gs>
                  <a:gs pos="47000">
                    <a:schemeClr val="bg1"/>
                  </a:gs>
                </a:gsLst>
                <a:lin ang="5400000" scaled="1"/>
              </a:gradFill>
            </a:endParaRPr>
          </a:p>
        </p:txBody>
      </p:sp>
      <p:sp>
        <p:nvSpPr>
          <p:cNvPr id="9" name="Isosceles Triangle 11"/>
          <p:cNvSpPr/>
          <p:nvPr/>
        </p:nvSpPr>
        <p:spPr>
          <a:xfrm>
            <a:off x="5182187" y="2008455"/>
            <a:ext cx="1822560" cy="1812263"/>
          </a:xfrm>
          <a:custGeom>
            <a:avLst/>
            <a:gdLst>
              <a:gd name="connsiteX0" fmla="*/ 1853446 w 3706892"/>
              <a:gd name="connsiteY0" fmla="*/ 2726026 h 2929890"/>
              <a:gd name="connsiteX1" fmla="*/ 1940393 w 3706892"/>
              <a:gd name="connsiteY1" fmla="*/ 2788847 h 2929890"/>
              <a:gd name="connsiteX2" fmla="*/ 1854737 w 3706892"/>
              <a:gd name="connsiteY2" fmla="*/ 2736285 h 2929890"/>
              <a:gd name="connsiteX3" fmla="*/ 1579759 w 3706892"/>
              <a:gd name="connsiteY3" fmla="*/ 2923770 h 2929890"/>
              <a:gd name="connsiteX4" fmla="*/ 1853446 w 3706892"/>
              <a:gd name="connsiteY4" fmla="*/ 2726026 h 2929890"/>
              <a:gd name="connsiteX5" fmla="*/ 381987 w 3706892"/>
              <a:gd name="connsiteY5" fmla="*/ 2355724 h 2929890"/>
              <a:gd name="connsiteX6" fmla="*/ 247815 w 3706892"/>
              <a:gd name="connsiteY6" fmla="*/ 2425226 h 2929890"/>
              <a:gd name="connsiteX7" fmla="*/ 248783 w 3706892"/>
              <a:gd name="connsiteY7" fmla="*/ 2417842 h 2929890"/>
              <a:gd name="connsiteX8" fmla="*/ 381987 w 3706892"/>
              <a:gd name="connsiteY8" fmla="*/ 2355724 h 2929890"/>
              <a:gd name="connsiteX9" fmla="*/ 454392 w 3706892"/>
              <a:gd name="connsiteY9" fmla="*/ 2318189 h 2929890"/>
              <a:gd name="connsiteX10" fmla="*/ 452772 w 3706892"/>
              <a:gd name="connsiteY10" fmla="*/ 2319057 h 2929890"/>
              <a:gd name="connsiteX11" fmla="*/ 454392 w 3706892"/>
              <a:gd name="connsiteY11" fmla="*/ 2318189 h 2929890"/>
              <a:gd name="connsiteX12" fmla="*/ 2135602 w 3706892"/>
              <a:gd name="connsiteY12" fmla="*/ 2908635 h 2929890"/>
              <a:gd name="connsiteX13" fmla="*/ 2138691 w 3706892"/>
              <a:gd name="connsiteY13" fmla="*/ 1903782 h 2929890"/>
              <a:gd name="connsiteX14" fmla="*/ 2138691 w 3706892"/>
              <a:gd name="connsiteY14" fmla="*/ 2910530 h 2929890"/>
              <a:gd name="connsiteX15" fmla="*/ 2135602 w 3706892"/>
              <a:gd name="connsiteY15" fmla="*/ 2908635 h 2929890"/>
              <a:gd name="connsiteX16" fmla="*/ 1570783 w 3706892"/>
              <a:gd name="connsiteY16" fmla="*/ 1903782 h 2929890"/>
              <a:gd name="connsiteX17" fmla="*/ 1571290 w 3706892"/>
              <a:gd name="connsiteY17" fmla="*/ 1903782 h 2929890"/>
              <a:gd name="connsiteX18" fmla="*/ 1571290 w 3706892"/>
              <a:gd name="connsiteY18" fmla="*/ 2929545 h 2929890"/>
              <a:gd name="connsiteX19" fmla="*/ 1570783 w 3706892"/>
              <a:gd name="connsiteY19" fmla="*/ 2929890 h 2929890"/>
              <a:gd name="connsiteX20" fmla="*/ 1570783 w 3706892"/>
              <a:gd name="connsiteY20" fmla="*/ 1903782 h 2929890"/>
              <a:gd name="connsiteX21" fmla="*/ 2472208 w 3706892"/>
              <a:gd name="connsiteY21" fmla="*/ 1748890 h 2929890"/>
              <a:gd name="connsiteX22" fmla="*/ 2750047 w 3706892"/>
              <a:gd name="connsiteY22" fmla="*/ 1991075 h 2929890"/>
              <a:gd name="connsiteX23" fmla="*/ 2465482 w 3706892"/>
              <a:gd name="connsiteY23" fmla="*/ 1756102 h 2929890"/>
              <a:gd name="connsiteX24" fmla="*/ 2472208 w 3706892"/>
              <a:gd name="connsiteY24" fmla="*/ 1748890 h 2929890"/>
              <a:gd name="connsiteX25" fmla="*/ 1230873 w 3706892"/>
              <a:gd name="connsiteY25" fmla="*/ 1748890 h 2929890"/>
              <a:gd name="connsiteX26" fmla="*/ 1239735 w 3706892"/>
              <a:gd name="connsiteY26" fmla="*/ 1758393 h 2929890"/>
              <a:gd name="connsiteX27" fmla="*/ 876898 w 3706892"/>
              <a:gd name="connsiteY27" fmla="*/ 2049759 h 2929890"/>
              <a:gd name="connsiteX28" fmla="*/ 1230873 w 3706892"/>
              <a:gd name="connsiteY28" fmla="*/ 1748890 h 2929890"/>
              <a:gd name="connsiteX29" fmla="*/ 2840256 w 3706892"/>
              <a:gd name="connsiteY29" fmla="*/ 1354207 h 2929890"/>
              <a:gd name="connsiteX30" fmla="*/ 3706892 w 3706892"/>
              <a:gd name="connsiteY30" fmla="*/ 1945086 h 2929890"/>
              <a:gd name="connsiteX31" fmla="*/ 3417775 w 3706892"/>
              <a:gd name="connsiteY31" fmla="*/ 2110295 h 2929890"/>
              <a:gd name="connsiteX32" fmla="*/ 3459078 w 3706892"/>
              <a:gd name="connsiteY32" fmla="*/ 2425226 h 2929890"/>
              <a:gd name="connsiteX33" fmla="*/ 3339559 w 3706892"/>
              <a:gd name="connsiteY33" fmla="*/ 2364335 h 2929890"/>
              <a:gd name="connsiteX34" fmla="*/ 3454704 w 3706892"/>
              <a:gd name="connsiteY34" fmla="*/ 2418032 h 2929890"/>
              <a:gd name="connsiteX35" fmla="*/ 3414543 w 3706892"/>
              <a:gd name="connsiteY35" fmla="*/ 2111796 h 2929890"/>
              <a:gd name="connsiteX36" fmla="*/ 3695677 w 3706892"/>
              <a:gd name="connsiteY36" fmla="*/ 1951148 h 2929890"/>
              <a:gd name="connsiteX37" fmla="*/ 2837279 w 3706892"/>
              <a:gd name="connsiteY37" fmla="*/ 1357399 h 2929890"/>
              <a:gd name="connsiteX38" fmla="*/ 2840256 w 3706892"/>
              <a:gd name="connsiteY38" fmla="*/ 1354207 h 2929890"/>
              <a:gd name="connsiteX39" fmla="*/ 861369 w 3706892"/>
              <a:gd name="connsiteY39" fmla="*/ 1352646 h 2929890"/>
              <a:gd name="connsiteX40" fmla="*/ 865801 w 3706892"/>
              <a:gd name="connsiteY40" fmla="*/ 1357399 h 2929890"/>
              <a:gd name="connsiteX41" fmla="*/ 9024 w 3706892"/>
              <a:gd name="connsiteY41" fmla="*/ 1950243 h 2929890"/>
              <a:gd name="connsiteX42" fmla="*/ 0 w 3706892"/>
              <a:gd name="connsiteY42" fmla="*/ 1945086 h 2929890"/>
              <a:gd name="connsiteX43" fmla="*/ 861369 w 3706892"/>
              <a:gd name="connsiteY43" fmla="*/ 1352646 h 2929890"/>
              <a:gd name="connsiteX44" fmla="*/ 1853446 w 3706892"/>
              <a:gd name="connsiteY44" fmla="*/ 0 h 2929890"/>
              <a:gd name="connsiteX45" fmla="*/ 2648518 w 3706892"/>
              <a:gd name="connsiteY45" fmla="*/ 587269 h 2929890"/>
              <a:gd name="connsiteX46" fmla="*/ 2304792 w 3706892"/>
              <a:gd name="connsiteY46" fmla="*/ 587269 h 2929890"/>
              <a:gd name="connsiteX47" fmla="*/ 2762193 w 3706892"/>
              <a:gd name="connsiteY47" fmla="*/ 1283732 h 2929890"/>
              <a:gd name="connsiteX48" fmla="*/ 2437219 w 3706892"/>
              <a:gd name="connsiteY48" fmla="*/ 1344744 h 2929890"/>
              <a:gd name="connsiteX49" fmla="*/ 2396648 w 3706892"/>
              <a:gd name="connsiteY49" fmla="*/ 1693627 h 2929890"/>
              <a:gd name="connsiteX50" fmla="*/ 2138691 w 3706892"/>
              <a:gd name="connsiteY50" fmla="*/ 1445558 h 2929890"/>
              <a:gd name="connsiteX51" fmla="*/ 2138691 w 3706892"/>
              <a:gd name="connsiteY51" fmla="*/ 1812263 h 2929890"/>
              <a:gd name="connsiteX52" fmla="*/ 1853446 w 3706892"/>
              <a:gd name="connsiteY52" fmla="*/ 1606167 h 2929890"/>
              <a:gd name="connsiteX53" fmla="*/ 1570783 w 3706892"/>
              <a:gd name="connsiteY53" fmla="*/ 1810397 h 2929890"/>
              <a:gd name="connsiteX54" fmla="*/ 1570783 w 3706892"/>
              <a:gd name="connsiteY54" fmla="*/ 1441738 h 2929890"/>
              <a:gd name="connsiteX55" fmla="*/ 1569492 w 3706892"/>
              <a:gd name="connsiteY55" fmla="*/ 1444294 h 2929890"/>
              <a:gd name="connsiteX56" fmla="*/ 1306923 w 3706892"/>
              <a:gd name="connsiteY56" fmla="*/ 1697840 h 2929890"/>
              <a:gd name="connsiteX57" fmla="*/ 1265861 w 3706892"/>
              <a:gd name="connsiteY57" fmla="*/ 1344744 h 2929890"/>
              <a:gd name="connsiteX58" fmla="*/ 939633 w 3706892"/>
              <a:gd name="connsiteY58" fmla="*/ 1283497 h 2929890"/>
              <a:gd name="connsiteX59" fmla="*/ 1402101 w 3706892"/>
              <a:gd name="connsiteY59" fmla="*/ 587269 h 2929890"/>
              <a:gd name="connsiteX60" fmla="*/ 1058375 w 3706892"/>
              <a:gd name="connsiteY60" fmla="*/ 587269 h 2929890"/>
              <a:gd name="connsiteX61" fmla="*/ 1853446 w 3706892"/>
              <a:gd name="connsiteY61" fmla="*/ 0 h 2929890"/>
              <a:gd name="connsiteX0" fmla="*/ 1853446 w 3706892"/>
              <a:gd name="connsiteY0" fmla="*/ 2726026 h 2929890"/>
              <a:gd name="connsiteX1" fmla="*/ 1940393 w 3706892"/>
              <a:gd name="connsiteY1" fmla="*/ 2788847 h 2929890"/>
              <a:gd name="connsiteX2" fmla="*/ 1854737 w 3706892"/>
              <a:gd name="connsiteY2" fmla="*/ 2736285 h 2929890"/>
              <a:gd name="connsiteX3" fmla="*/ 1579759 w 3706892"/>
              <a:gd name="connsiteY3" fmla="*/ 2923770 h 2929890"/>
              <a:gd name="connsiteX4" fmla="*/ 1853446 w 3706892"/>
              <a:gd name="connsiteY4" fmla="*/ 2726026 h 2929890"/>
              <a:gd name="connsiteX5" fmla="*/ 381987 w 3706892"/>
              <a:gd name="connsiteY5" fmla="*/ 2355724 h 2929890"/>
              <a:gd name="connsiteX6" fmla="*/ 247815 w 3706892"/>
              <a:gd name="connsiteY6" fmla="*/ 2425226 h 2929890"/>
              <a:gd name="connsiteX7" fmla="*/ 248783 w 3706892"/>
              <a:gd name="connsiteY7" fmla="*/ 2417842 h 2929890"/>
              <a:gd name="connsiteX8" fmla="*/ 381987 w 3706892"/>
              <a:gd name="connsiteY8" fmla="*/ 2355724 h 2929890"/>
              <a:gd name="connsiteX9" fmla="*/ 454392 w 3706892"/>
              <a:gd name="connsiteY9" fmla="*/ 2318189 h 2929890"/>
              <a:gd name="connsiteX10" fmla="*/ 452772 w 3706892"/>
              <a:gd name="connsiteY10" fmla="*/ 2319057 h 2929890"/>
              <a:gd name="connsiteX11" fmla="*/ 454392 w 3706892"/>
              <a:gd name="connsiteY11" fmla="*/ 2318189 h 2929890"/>
              <a:gd name="connsiteX12" fmla="*/ 2135602 w 3706892"/>
              <a:gd name="connsiteY12" fmla="*/ 2908635 h 2929890"/>
              <a:gd name="connsiteX13" fmla="*/ 2138691 w 3706892"/>
              <a:gd name="connsiteY13" fmla="*/ 2910530 h 2929890"/>
              <a:gd name="connsiteX14" fmla="*/ 2135602 w 3706892"/>
              <a:gd name="connsiteY14" fmla="*/ 2908635 h 2929890"/>
              <a:gd name="connsiteX15" fmla="*/ 1570783 w 3706892"/>
              <a:gd name="connsiteY15" fmla="*/ 1903782 h 2929890"/>
              <a:gd name="connsiteX16" fmla="*/ 1571290 w 3706892"/>
              <a:gd name="connsiteY16" fmla="*/ 1903782 h 2929890"/>
              <a:gd name="connsiteX17" fmla="*/ 1571290 w 3706892"/>
              <a:gd name="connsiteY17" fmla="*/ 2929545 h 2929890"/>
              <a:gd name="connsiteX18" fmla="*/ 1570783 w 3706892"/>
              <a:gd name="connsiteY18" fmla="*/ 2929890 h 2929890"/>
              <a:gd name="connsiteX19" fmla="*/ 1570783 w 3706892"/>
              <a:gd name="connsiteY19" fmla="*/ 1903782 h 2929890"/>
              <a:gd name="connsiteX20" fmla="*/ 2472208 w 3706892"/>
              <a:gd name="connsiteY20" fmla="*/ 1748890 h 2929890"/>
              <a:gd name="connsiteX21" fmla="*/ 2750047 w 3706892"/>
              <a:gd name="connsiteY21" fmla="*/ 1991075 h 2929890"/>
              <a:gd name="connsiteX22" fmla="*/ 2465482 w 3706892"/>
              <a:gd name="connsiteY22" fmla="*/ 1756102 h 2929890"/>
              <a:gd name="connsiteX23" fmla="*/ 2472208 w 3706892"/>
              <a:gd name="connsiteY23" fmla="*/ 1748890 h 2929890"/>
              <a:gd name="connsiteX24" fmla="*/ 1230873 w 3706892"/>
              <a:gd name="connsiteY24" fmla="*/ 1748890 h 2929890"/>
              <a:gd name="connsiteX25" fmla="*/ 1239735 w 3706892"/>
              <a:gd name="connsiteY25" fmla="*/ 1758393 h 2929890"/>
              <a:gd name="connsiteX26" fmla="*/ 876898 w 3706892"/>
              <a:gd name="connsiteY26" fmla="*/ 2049759 h 2929890"/>
              <a:gd name="connsiteX27" fmla="*/ 1230873 w 3706892"/>
              <a:gd name="connsiteY27" fmla="*/ 1748890 h 2929890"/>
              <a:gd name="connsiteX28" fmla="*/ 2840256 w 3706892"/>
              <a:gd name="connsiteY28" fmla="*/ 1354207 h 2929890"/>
              <a:gd name="connsiteX29" fmla="*/ 3706892 w 3706892"/>
              <a:gd name="connsiteY29" fmla="*/ 1945086 h 2929890"/>
              <a:gd name="connsiteX30" fmla="*/ 3417775 w 3706892"/>
              <a:gd name="connsiteY30" fmla="*/ 2110295 h 2929890"/>
              <a:gd name="connsiteX31" fmla="*/ 3459078 w 3706892"/>
              <a:gd name="connsiteY31" fmla="*/ 2425226 h 2929890"/>
              <a:gd name="connsiteX32" fmla="*/ 3339559 w 3706892"/>
              <a:gd name="connsiteY32" fmla="*/ 2364335 h 2929890"/>
              <a:gd name="connsiteX33" fmla="*/ 3454704 w 3706892"/>
              <a:gd name="connsiteY33" fmla="*/ 2418032 h 2929890"/>
              <a:gd name="connsiteX34" fmla="*/ 3414543 w 3706892"/>
              <a:gd name="connsiteY34" fmla="*/ 2111796 h 2929890"/>
              <a:gd name="connsiteX35" fmla="*/ 3695677 w 3706892"/>
              <a:gd name="connsiteY35" fmla="*/ 1951148 h 2929890"/>
              <a:gd name="connsiteX36" fmla="*/ 2837279 w 3706892"/>
              <a:gd name="connsiteY36" fmla="*/ 1357399 h 2929890"/>
              <a:gd name="connsiteX37" fmla="*/ 2840256 w 3706892"/>
              <a:gd name="connsiteY37" fmla="*/ 1354207 h 2929890"/>
              <a:gd name="connsiteX38" fmla="*/ 861369 w 3706892"/>
              <a:gd name="connsiteY38" fmla="*/ 1352646 h 2929890"/>
              <a:gd name="connsiteX39" fmla="*/ 865801 w 3706892"/>
              <a:gd name="connsiteY39" fmla="*/ 1357399 h 2929890"/>
              <a:gd name="connsiteX40" fmla="*/ 9024 w 3706892"/>
              <a:gd name="connsiteY40" fmla="*/ 1950243 h 2929890"/>
              <a:gd name="connsiteX41" fmla="*/ 0 w 3706892"/>
              <a:gd name="connsiteY41" fmla="*/ 1945086 h 2929890"/>
              <a:gd name="connsiteX42" fmla="*/ 861369 w 3706892"/>
              <a:gd name="connsiteY42" fmla="*/ 1352646 h 2929890"/>
              <a:gd name="connsiteX43" fmla="*/ 1853446 w 3706892"/>
              <a:gd name="connsiteY43" fmla="*/ 0 h 2929890"/>
              <a:gd name="connsiteX44" fmla="*/ 2648518 w 3706892"/>
              <a:gd name="connsiteY44" fmla="*/ 587269 h 2929890"/>
              <a:gd name="connsiteX45" fmla="*/ 2304792 w 3706892"/>
              <a:gd name="connsiteY45" fmla="*/ 587269 h 2929890"/>
              <a:gd name="connsiteX46" fmla="*/ 2762193 w 3706892"/>
              <a:gd name="connsiteY46" fmla="*/ 1283732 h 2929890"/>
              <a:gd name="connsiteX47" fmla="*/ 2437219 w 3706892"/>
              <a:gd name="connsiteY47" fmla="*/ 1344744 h 2929890"/>
              <a:gd name="connsiteX48" fmla="*/ 2396648 w 3706892"/>
              <a:gd name="connsiteY48" fmla="*/ 1693627 h 2929890"/>
              <a:gd name="connsiteX49" fmla="*/ 2138691 w 3706892"/>
              <a:gd name="connsiteY49" fmla="*/ 1445558 h 2929890"/>
              <a:gd name="connsiteX50" fmla="*/ 2138691 w 3706892"/>
              <a:gd name="connsiteY50" fmla="*/ 1812263 h 2929890"/>
              <a:gd name="connsiteX51" fmla="*/ 1853446 w 3706892"/>
              <a:gd name="connsiteY51" fmla="*/ 1606167 h 2929890"/>
              <a:gd name="connsiteX52" fmla="*/ 1570783 w 3706892"/>
              <a:gd name="connsiteY52" fmla="*/ 1810397 h 2929890"/>
              <a:gd name="connsiteX53" fmla="*/ 1570783 w 3706892"/>
              <a:gd name="connsiteY53" fmla="*/ 1441738 h 2929890"/>
              <a:gd name="connsiteX54" fmla="*/ 1569492 w 3706892"/>
              <a:gd name="connsiteY54" fmla="*/ 1444294 h 2929890"/>
              <a:gd name="connsiteX55" fmla="*/ 1306923 w 3706892"/>
              <a:gd name="connsiteY55" fmla="*/ 1697840 h 2929890"/>
              <a:gd name="connsiteX56" fmla="*/ 1265861 w 3706892"/>
              <a:gd name="connsiteY56" fmla="*/ 1344744 h 2929890"/>
              <a:gd name="connsiteX57" fmla="*/ 939633 w 3706892"/>
              <a:gd name="connsiteY57" fmla="*/ 1283497 h 2929890"/>
              <a:gd name="connsiteX58" fmla="*/ 1402101 w 3706892"/>
              <a:gd name="connsiteY58" fmla="*/ 587269 h 2929890"/>
              <a:gd name="connsiteX59" fmla="*/ 1058375 w 3706892"/>
              <a:gd name="connsiteY59" fmla="*/ 587269 h 2929890"/>
              <a:gd name="connsiteX60" fmla="*/ 1853446 w 3706892"/>
              <a:gd name="connsiteY60" fmla="*/ 0 h 2929890"/>
              <a:gd name="connsiteX0" fmla="*/ 1853446 w 3706892"/>
              <a:gd name="connsiteY0" fmla="*/ 2726026 h 2929890"/>
              <a:gd name="connsiteX1" fmla="*/ 1940393 w 3706892"/>
              <a:gd name="connsiteY1" fmla="*/ 2788847 h 2929890"/>
              <a:gd name="connsiteX2" fmla="*/ 1854737 w 3706892"/>
              <a:gd name="connsiteY2" fmla="*/ 2736285 h 2929890"/>
              <a:gd name="connsiteX3" fmla="*/ 1579759 w 3706892"/>
              <a:gd name="connsiteY3" fmla="*/ 2923770 h 2929890"/>
              <a:gd name="connsiteX4" fmla="*/ 1853446 w 3706892"/>
              <a:gd name="connsiteY4" fmla="*/ 2726026 h 2929890"/>
              <a:gd name="connsiteX5" fmla="*/ 381987 w 3706892"/>
              <a:gd name="connsiteY5" fmla="*/ 2355724 h 2929890"/>
              <a:gd name="connsiteX6" fmla="*/ 247815 w 3706892"/>
              <a:gd name="connsiteY6" fmla="*/ 2425226 h 2929890"/>
              <a:gd name="connsiteX7" fmla="*/ 248783 w 3706892"/>
              <a:gd name="connsiteY7" fmla="*/ 2417842 h 2929890"/>
              <a:gd name="connsiteX8" fmla="*/ 381987 w 3706892"/>
              <a:gd name="connsiteY8" fmla="*/ 2355724 h 2929890"/>
              <a:gd name="connsiteX9" fmla="*/ 454392 w 3706892"/>
              <a:gd name="connsiteY9" fmla="*/ 2318189 h 2929890"/>
              <a:gd name="connsiteX10" fmla="*/ 452772 w 3706892"/>
              <a:gd name="connsiteY10" fmla="*/ 2319057 h 2929890"/>
              <a:gd name="connsiteX11" fmla="*/ 454392 w 3706892"/>
              <a:gd name="connsiteY11" fmla="*/ 2318189 h 2929890"/>
              <a:gd name="connsiteX12" fmla="*/ 1570783 w 3706892"/>
              <a:gd name="connsiteY12" fmla="*/ 1903782 h 2929890"/>
              <a:gd name="connsiteX13" fmla="*/ 1571290 w 3706892"/>
              <a:gd name="connsiteY13" fmla="*/ 1903782 h 2929890"/>
              <a:gd name="connsiteX14" fmla="*/ 1571290 w 3706892"/>
              <a:gd name="connsiteY14" fmla="*/ 2929545 h 2929890"/>
              <a:gd name="connsiteX15" fmla="*/ 1570783 w 3706892"/>
              <a:gd name="connsiteY15" fmla="*/ 2929890 h 2929890"/>
              <a:gd name="connsiteX16" fmla="*/ 1570783 w 3706892"/>
              <a:gd name="connsiteY16" fmla="*/ 1903782 h 2929890"/>
              <a:gd name="connsiteX17" fmla="*/ 2472208 w 3706892"/>
              <a:gd name="connsiteY17" fmla="*/ 1748890 h 2929890"/>
              <a:gd name="connsiteX18" fmla="*/ 2750047 w 3706892"/>
              <a:gd name="connsiteY18" fmla="*/ 1991075 h 2929890"/>
              <a:gd name="connsiteX19" fmla="*/ 2465482 w 3706892"/>
              <a:gd name="connsiteY19" fmla="*/ 1756102 h 2929890"/>
              <a:gd name="connsiteX20" fmla="*/ 2472208 w 3706892"/>
              <a:gd name="connsiteY20" fmla="*/ 1748890 h 2929890"/>
              <a:gd name="connsiteX21" fmla="*/ 1230873 w 3706892"/>
              <a:gd name="connsiteY21" fmla="*/ 1748890 h 2929890"/>
              <a:gd name="connsiteX22" fmla="*/ 1239735 w 3706892"/>
              <a:gd name="connsiteY22" fmla="*/ 1758393 h 2929890"/>
              <a:gd name="connsiteX23" fmla="*/ 876898 w 3706892"/>
              <a:gd name="connsiteY23" fmla="*/ 2049759 h 2929890"/>
              <a:gd name="connsiteX24" fmla="*/ 1230873 w 3706892"/>
              <a:gd name="connsiteY24" fmla="*/ 1748890 h 2929890"/>
              <a:gd name="connsiteX25" fmla="*/ 2840256 w 3706892"/>
              <a:gd name="connsiteY25" fmla="*/ 1354207 h 2929890"/>
              <a:gd name="connsiteX26" fmla="*/ 3706892 w 3706892"/>
              <a:gd name="connsiteY26" fmla="*/ 1945086 h 2929890"/>
              <a:gd name="connsiteX27" fmla="*/ 3417775 w 3706892"/>
              <a:gd name="connsiteY27" fmla="*/ 2110295 h 2929890"/>
              <a:gd name="connsiteX28" fmla="*/ 3459078 w 3706892"/>
              <a:gd name="connsiteY28" fmla="*/ 2425226 h 2929890"/>
              <a:gd name="connsiteX29" fmla="*/ 3339559 w 3706892"/>
              <a:gd name="connsiteY29" fmla="*/ 2364335 h 2929890"/>
              <a:gd name="connsiteX30" fmla="*/ 3454704 w 3706892"/>
              <a:gd name="connsiteY30" fmla="*/ 2418032 h 2929890"/>
              <a:gd name="connsiteX31" fmla="*/ 3414543 w 3706892"/>
              <a:gd name="connsiteY31" fmla="*/ 2111796 h 2929890"/>
              <a:gd name="connsiteX32" fmla="*/ 3695677 w 3706892"/>
              <a:gd name="connsiteY32" fmla="*/ 1951148 h 2929890"/>
              <a:gd name="connsiteX33" fmla="*/ 2837279 w 3706892"/>
              <a:gd name="connsiteY33" fmla="*/ 1357399 h 2929890"/>
              <a:gd name="connsiteX34" fmla="*/ 2840256 w 3706892"/>
              <a:gd name="connsiteY34" fmla="*/ 1354207 h 2929890"/>
              <a:gd name="connsiteX35" fmla="*/ 861369 w 3706892"/>
              <a:gd name="connsiteY35" fmla="*/ 1352646 h 2929890"/>
              <a:gd name="connsiteX36" fmla="*/ 865801 w 3706892"/>
              <a:gd name="connsiteY36" fmla="*/ 1357399 h 2929890"/>
              <a:gd name="connsiteX37" fmla="*/ 9024 w 3706892"/>
              <a:gd name="connsiteY37" fmla="*/ 1950243 h 2929890"/>
              <a:gd name="connsiteX38" fmla="*/ 0 w 3706892"/>
              <a:gd name="connsiteY38" fmla="*/ 1945086 h 2929890"/>
              <a:gd name="connsiteX39" fmla="*/ 861369 w 3706892"/>
              <a:gd name="connsiteY39" fmla="*/ 1352646 h 2929890"/>
              <a:gd name="connsiteX40" fmla="*/ 1853446 w 3706892"/>
              <a:gd name="connsiteY40" fmla="*/ 0 h 2929890"/>
              <a:gd name="connsiteX41" fmla="*/ 2648518 w 3706892"/>
              <a:gd name="connsiteY41" fmla="*/ 587269 h 2929890"/>
              <a:gd name="connsiteX42" fmla="*/ 2304792 w 3706892"/>
              <a:gd name="connsiteY42" fmla="*/ 587269 h 2929890"/>
              <a:gd name="connsiteX43" fmla="*/ 2762193 w 3706892"/>
              <a:gd name="connsiteY43" fmla="*/ 1283732 h 2929890"/>
              <a:gd name="connsiteX44" fmla="*/ 2437219 w 3706892"/>
              <a:gd name="connsiteY44" fmla="*/ 1344744 h 2929890"/>
              <a:gd name="connsiteX45" fmla="*/ 2396648 w 3706892"/>
              <a:gd name="connsiteY45" fmla="*/ 1693627 h 2929890"/>
              <a:gd name="connsiteX46" fmla="*/ 2138691 w 3706892"/>
              <a:gd name="connsiteY46" fmla="*/ 1445558 h 2929890"/>
              <a:gd name="connsiteX47" fmla="*/ 2138691 w 3706892"/>
              <a:gd name="connsiteY47" fmla="*/ 1812263 h 2929890"/>
              <a:gd name="connsiteX48" fmla="*/ 1853446 w 3706892"/>
              <a:gd name="connsiteY48" fmla="*/ 1606167 h 2929890"/>
              <a:gd name="connsiteX49" fmla="*/ 1570783 w 3706892"/>
              <a:gd name="connsiteY49" fmla="*/ 1810397 h 2929890"/>
              <a:gd name="connsiteX50" fmla="*/ 1570783 w 3706892"/>
              <a:gd name="connsiteY50" fmla="*/ 1441738 h 2929890"/>
              <a:gd name="connsiteX51" fmla="*/ 1569492 w 3706892"/>
              <a:gd name="connsiteY51" fmla="*/ 1444294 h 2929890"/>
              <a:gd name="connsiteX52" fmla="*/ 1306923 w 3706892"/>
              <a:gd name="connsiteY52" fmla="*/ 1697840 h 2929890"/>
              <a:gd name="connsiteX53" fmla="*/ 1265861 w 3706892"/>
              <a:gd name="connsiteY53" fmla="*/ 1344744 h 2929890"/>
              <a:gd name="connsiteX54" fmla="*/ 939633 w 3706892"/>
              <a:gd name="connsiteY54" fmla="*/ 1283497 h 2929890"/>
              <a:gd name="connsiteX55" fmla="*/ 1402101 w 3706892"/>
              <a:gd name="connsiteY55" fmla="*/ 587269 h 2929890"/>
              <a:gd name="connsiteX56" fmla="*/ 1058375 w 3706892"/>
              <a:gd name="connsiteY56" fmla="*/ 587269 h 2929890"/>
              <a:gd name="connsiteX57" fmla="*/ 1853446 w 3706892"/>
              <a:gd name="connsiteY57" fmla="*/ 0 h 2929890"/>
              <a:gd name="connsiteX0" fmla="*/ 1853446 w 3706892"/>
              <a:gd name="connsiteY0" fmla="*/ 2726026 h 2929890"/>
              <a:gd name="connsiteX1" fmla="*/ 1854737 w 3706892"/>
              <a:gd name="connsiteY1" fmla="*/ 2736285 h 2929890"/>
              <a:gd name="connsiteX2" fmla="*/ 1579759 w 3706892"/>
              <a:gd name="connsiteY2" fmla="*/ 2923770 h 2929890"/>
              <a:gd name="connsiteX3" fmla="*/ 1853446 w 3706892"/>
              <a:gd name="connsiteY3" fmla="*/ 2726026 h 2929890"/>
              <a:gd name="connsiteX4" fmla="*/ 381987 w 3706892"/>
              <a:gd name="connsiteY4" fmla="*/ 2355724 h 2929890"/>
              <a:gd name="connsiteX5" fmla="*/ 247815 w 3706892"/>
              <a:gd name="connsiteY5" fmla="*/ 2425226 h 2929890"/>
              <a:gd name="connsiteX6" fmla="*/ 248783 w 3706892"/>
              <a:gd name="connsiteY6" fmla="*/ 2417842 h 2929890"/>
              <a:gd name="connsiteX7" fmla="*/ 381987 w 3706892"/>
              <a:gd name="connsiteY7" fmla="*/ 2355724 h 2929890"/>
              <a:gd name="connsiteX8" fmla="*/ 454392 w 3706892"/>
              <a:gd name="connsiteY8" fmla="*/ 2318189 h 2929890"/>
              <a:gd name="connsiteX9" fmla="*/ 452772 w 3706892"/>
              <a:gd name="connsiteY9" fmla="*/ 2319057 h 2929890"/>
              <a:gd name="connsiteX10" fmla="*/ 454392 w 3706892"/>
              <a:gd name="connsiteY10" fmla="*/ 2318189 h 2929890"/>
              <a:gd name="connsiteX11" fmla="*/ 1570783 w 3706892"/>
              <a:gd name="connsiteY11" fmla="*/ 1903782 h 2929890"/>
              <a:gd name="connsiteX12" fmla="*/ 1571290 w 3706892"/>
              <a:gd name="connsiteY12" fmla="*/ 1903782 h 2929890"/>
              <a:gd name="connsiteX13" fmla="*/ 1571290 w 3706892"/>
              <a:gd name="connsiteY13" fmla="*/ 2929545 h 2929890"/>
              <a:gd name="connsiteX14" fmla="*/ 1570783 w 3706892"/>
              <a:gd name="connsiteY14" fmla="*/ 2929890 h 2929890"/>
              <a:gd name="connsiteX15" fmla="*/ 1570783 w 3706892"/>
              <a:gd name="connsiteY15" fmla="*/ 1903782 h 2929890"/>
              <a:gd name="connsiteX16" fmla="*/ 2472208 w 3706892"/>
              <a:gd name="connsiteY16" fmla="*/ 1748890 h 2929890"/>
              <a:gd name="connsiteX17" fmla="*/ 2750047 w 3706892"/>
              <a:gd name="connsiteY17" fmla="*/ 1991075 h 2929890"/>
              <a:gd name="connsiteX18" fmla="*/ 2465482 w 3706892"/>
              <a:gd name="connsiteY18" fmla="*/ 1756102 h 2929890"/>
              <a:gd name="connsiteX19" fmla="*/ 2472208 w 3706892"/>
              <a:gd name="connsiteY19" fmla="*/ 1748890 h 2929890"/>
              <a:gd name="connsiteX20" fmla="*/ 1230873 w 3706892"/>
              <a:gd name="connsiteY20" fmla="*/ 1748890 h 2929890"/>
              <a:gd name="connsiteX21" fmla="*/ 1239735 w 3706892"/>
              <a:gd name="connsiteY21" fmla="*/ 1758393 h 2929890"/>
              <a:gd name="connsiteX22" fmla="*/ 876898 w 3706892"/>
              <a:gd name="connsiteY22" fmla="*/ 2049759 h 2929890"/>
              <a:gd name="connsiteX23" fmla="*/ 1230873 w 3706892"/>
              <a:gd name="connsiteY23" fmla="*/ 1748890 h 2929890"/>
              <a:gd name="connsiteX24" fmla="*/ 2840256 w 3706892"/>
              <a:gd name="connsiteY24" fmla="*/ 1354207 h 2929890"/>
              <a:gd name="connsiteX25" fmla="*/ 3706892 w 3706892"/>
              <a:gd name="connsiteY25" fmla="*/ 1945086 h 2929890"/>
              <a:gd name="connsiteX26" fmla="*/ 3417775 w 3706892"/>
              <a:gd name="connsiteY26" fmla="*/ 2110295 h 2929890"/>
              <a:gd name="connsiteX27" fmla="*/ 3459078 w 3706892"/>
              <a:gd name="connsiteY27" fmla="*/ 2425226 h 2929890"/>
              <a:gd name="connsiteX28" fmla="*/ 3339559 w 3706892"/>
              <a:gd name="connsiteY28" fmla="*/ 2364335 h 2929890"/>
              <a:gd name="connsiteX29" fmla="*/ 3454704 w 3706892"/>
              <a:gd name="connsiteY29" fmla="*/ 2418032 h 2929890"/>
              <a:gd name="connsiteX30" fmla="*/ 3414543 w 3706892"/>
              <a:gd name="connsiteY30" fmla="*/ 2111796 h 2929890"/>
              <a:gd name="connsiteX31" fmla="*/ 3695677 w 3706892"/>
              <a:gd name="connsiteY31" fmla="*/ 1951148 h 2929890"/>
              <a:gd name="connsiteX32" fmla="*/ 2837279 w 3706892"/>
              <a:gd name="connsiteY32" fmla="*/ 1357399 h 2929890"/>
              <a:gd name="connsiteX33" fmla="*/ 2840256 w 3706892"/>
              <a:gd name="connsiteY33" fmla="*/ 1354207 h 2929890"/>
              <a:gd name="connsiteX34" fmla="*/ 861369 w 3706892"/>
              <a:gd name="connsiteY34" fmla="*/ 1352646 h 2929890"/>
              <a:gd name="connsiteX35" fmla="*/ 865801 w 3706892"/>
              <a:gd name="connsiteY35" fmla="*/ 1357399 h 2929890"/>
              <a:gd name="connsiteX36" fmla="*/ 9024 w 3706892"/>
              <a:gd name="connsiteY36" fmla="*/ 1950243 h 2929890"/>
              <a:gd name="connsiteX37" fmla="*/ 0 w 3706892"/>
              <a:gd name="connsiteY37" fmla="*/ 1945086 h 2929890"/>
              <a:gd name="connsiteX38" fmla="*/ 861369 w 3706892"/>
              <a:gd name="connsiteY38" fmla="*/ 1352646 h 2929890"/>
              <a:gd name="connsiteX39" fmla="*/ 1853446 w 3706892"/>
              <a:gd name="connsiteY39" fmla="*/ 0 h 2929890"/>
              <a:gd name="connsiteX40" fmla="*/ 2648518 w 3706892"/>
              <a:gd name="connsiteY40" fmla="*/ 587269 h 2929890"/>
              <a:gd name="connsiteX41" fmla="*/ 2304792 w 3706892"/>
              <a:gd name="connsiteY41" fmla="*/ 587269 h 2929890"/>
              <a:gd name="connsiteX42" fmla="*/ 2762193 w 3706892"/>
              <a:gd name="connsiteY42" fmla="*/ 1283732 h 2929890"/>
              <a:gd name="connsiteX43" fmla="*/ 2437219 w 3706892"/>
              <a:gd name="connsiteY43" fmla="*/ 1344744 h 2929890"/>
              <a:gd name="connsiteX44" fmla="*/ 2396648 w 3706892"/>
              <a:gd name="connsiteY44" fmla="*/ 1693627 h 2929890"/>
              <a:gd name="connsiteX45" fmla="*/ 2138691 w 3706892"/>
              <a:gd name="connsiteY45" fmla="*/ 1445558 h 2929890"/>
              <a:gd name="connsiteX46" fmla="*/ 2138691 w 3706892"/>
              <a:gd name="connsiteY46" fmla="*/ 1812263 h 2929890"/>
              <a:gd name="connsiteX47" fmla="*/ 1853446 w 3706892"/>
              <a:gd name="connsiteY47" fmla="*/ 1606167 h 2929890"/>
              <a:gd name="connsiteX48" fmla="*/ 1570783 w 3706892"/>
              <a:gd name="connsiteY48" fmla="*/ 1810397 h 2929890"/>
              <a:gd name="connsiteX49" fmla="*/ 1570783 w 3706892"/>
              <a:gd name="connsiteY49" fmla="*/ 1441738 h 2929890"/>
              <a:gd name="connsiteX50" fmla="*/ 1569492 w 3706892"/>
              <a:gd name="connsiteY50" fmla="*/ 1444294 h 2929890"/>
              <a:gd name="connsiteX51" fmla="*/ 1306923 w 3706892"/>
              <a:gd name="connsiteY51" fmla="*/ 1697840 h 2929890"/>
              <a:gd name="connsiteX52" fmla="*/ 1265861 w 3706892"/>
              <a:gd name="connsiteY52" fmla="*/ 1344744 h 2929890"/>
              <a:gd name="connsiteX53" fmla="*/ 939633 w 3706892"/>
              <a:gd name="connsiteY53" fmla="*/ 1283497 h 2929890"/>
              <a:gd name="connsiteX54" fmla="*/ 1402101 w 3706892"/>
              <a:gd name="connsiteY54" fmla="*/ 587269 h 2929890"/>
              <a:gd name="connsiteX55" fmla="*/ 1058375 w 3706892"/>
              <a:gd name="connsiteY55" fmla="*/ 587269 h 2929890"/>
              <a:gd name="connsiteX56" fmla="*/ 1853446 w 3706892"/>
              <a:gd name="connsiteY56" fmla="*/ 0 h 2929890"/>
              <a:gd name="connsiteX0" fmla="*/ 1579759 w 3706892"/>
              <a:gd name="connsiteY0" fmla="*/ 2923770 h 2929890"/>
              <a:gd name="connsiteX1" fmla="*/ 1854737 w 3706892"/>
              <a:gd name="connsiteY1" fmla="*/ 2736285 h 2929890"/>
              <a:gd name="connsiteX2" fmla="*/ 1579759 w 3706892"/>
              <a:gd name="connsiteY2" fmla="*/ 2923770 h 2929890"/>
              <a:gd name="connsiteX3" fmla="*/ 381987 w 3706892"/>
              <a:gd name="connsiteY3" fmla="*/ 2355724 h 2929890"/>
              <a:gd name="connsiteX4" fmla="*/ 247815 w 3706892"/>
              <a:gd name="connsiteY4" fmla="*/ 2425226 h 2929890"/>
              <a:gd name="connsiteX5" fmla="*/ 248783 w 3706892"/>
              <a:gd name="connsiteY5" fmla="*/ 2417842 h 2929890"/>
              <a:gd name="connsiteX6" fmla="*/ 381987 w 3706892"/>
              <a:gd name="connsiteY6" fmla="*/ 2355724 h 2929890"/>
              <a:gd name="connsiteX7" fmla="*/ 454392 w 3706892"/>
              <a:gd name="connsiteY7" fmla="*/ 2318189 h 2929890"/>
              <a:gd name="connsiteX8" fmla="*/ 452772 w 3706892"/>
              <a:gd name="connsiteY8" fmla="*/ 2319057 h 2929890"/>
              <a:gd name="connsiteX9" fmla="*/ 454392 w 3706892"/>
              <a:gd name="connsiteY9" fmla="*/ 2318189 h 2929890"/>
              <a:gd name="connsiteX10" fmla="*/ 1570783 w 3706892"/>
              <a:gd name="connsiteY10" fmla="*/ 1903782 h 2929890"/>
              <a:gd name="connsiteX11" fmla="*/ 1571290 w 3706892"/>
              <a:gd name="connsiteY11" fmla="*/ 1903782 h 2929890"/>
              <a:gd name="connsiteX12" fmla="*/ 1571290 w 3706892"/>
              <a:gd name="connsiteY12" fmla="*/ 2929545 h 2929890"/>
              <a:gd name="connsiteX13" fmla="*/ 1570783 w 3706892"/>
              <a:gd name="connsiteY13" fmla="*/ 2929890 h 2929890"/>
              <a:gd name="connsiteX14" fmla="*/ 1570783 w 3706892"/>
              <a:gd name="connsiteY14" fmla="*/ 1903782 h 2929890"/>
              <a:gd name="connsiteX15" fmla="*/ 2472208 w 3706892"/>
              <a:gd name="connsiteY15" fmla="*/ 1748890 h 2929890"/>
              <a:gd name="connsiteX16" fmla="*/ 2750047 w 3706892"/>
              <a:gd name="connsiteY16" fmla="*/ 1991075 h 2929890"/>
              <a:gd name="connsiteX17" fmla="*/ 2465482 w 3706892"/>
              <a:gd name="connsiteY17" fmla="*/ 1756102 h 2929890"/>
              <a:gd name="connsiteX18" fmla="*/ 2472208 w 3706892"/>
              <a:gd name="connsiteY18" fmla="*/ 1748890 h 2929890"/>
              <a:gd name="connsiteX19" fmla="*/ 1230873 w 3706892"/>
              <a:gd name="connsiteY19" fmla="*/ 1748890 h 2929890"/>
              <a:gd name="connsiteX20" fmla="*/ 1239735 w 3706892"/>
              <a:gd name="connsiteY20" fmla="*/ 1758393 h 2929890"/>
              <a:gd name="connsiteX21" fmla="*/ 876898 w 3706892"/>
              <a:gd name="connsiteY21" fmla="*/ 2049759 h 2929890"/>
              <a:gd name="connsiteX22" fmla="*/ 1230873 w 3706892"/>
              <a:gd name="connsiteY22" fmla="*/ 1748890 h 2929890"/>
              <a:gd name="connsiteX23" fmla="*/ 2840256 w 3706892"/>
              <a:gd name="connsiteY23" fmla="*/ 1354207 h 2929890"/>
              <a:gd name="connsiteX24" fmla="*/ 3706892 w 3706892"/>
              <a:gd name="connsiteY24" fmla="*/ 1945086 h 2929890"/>
              <a:gd name="connsiteX25" fmla="*/ 3417775 w 3706892"/>
              <a:gd name="connsiteY25" fmla="*/ 2110295 h 2929890"/>
              <a:gd name="connsiteX26" fmla="*/ 3459078 w 3706892"/>
              <a:gd name="connsiteY26" fmla="*/ 2425226 h 2929890"/>
              <a:gd name="connsiteX27" fmla="*/ 3339559 w 3706892"/>
              <a:gd name="connsiteY27" fmla="*/ 2364335 h 2929890"/>
              <a:gd name="connsiteX28" fmla="*/ 3454704 w 3706892"/>
              <a:gd name="connsiteY28" fmla="*/ 2418032 h 2929890"/>
              <a:gd name="connsiteX29" fmla="*/ 3414543 w 3706892"/>
              <a:gd name="connsiteY29" fmla="*/ 2111796 h 2929890"/>
              <a:gd name="connsiteX30" fmla="*/ 3695677 w 3706892"/>
              <a:gd name="connsiteY30" fmla="*/ 1951148 h 2929890"/>
              <a:gd name="connsiteX31" fmla="*/ 2837279 w 3706892"/>
              <a:gd name="connsiteY31" fmla="*/ 1357399 h 2929890"/>
              <a:gd name="connsiteX32" fmla="*/ 2840256 w 3706892"/>
              <a:gd name="connsiteY32" fmla="*/ 1354207 h 2929890"/>
              <a:gd name="connsiteX33" fmla="*/ 861369 w 3706892"/>
              <a:gd name="connsiteY33" fmla="*/ 1352646 h 2929890"/>
              <a:gd name="connsiteX34" fmla="*/ 865801 w 3706892"/>
              <a:gd name="connsiteY34" fmla="*/ 1357399 h 2929890"/>
              <a:gd name="connsiteX35" fmla="*/ 9024 w 3706892"/>
              <a:gd name="connsiteY35" fmla="*/ 1950243 h 2929890"/>
              <a:gd name="connsiteX36" fmla="*/ 0 w 3706892"/>
              <a:gd name="connsiteY36" fmla="*/ 1945086 h 2929890"/>
              <a:gd name="connsiteX37" fmla="*/ 861369 w 3706892"/>
              <a:gd name="connsiteY37" fmla="*/ 1352646 h 2929890"/>
              <a:gd name="connsiteX38" fmla="*/ 1853446 w 3706892"/>
              <a:gd name="connsiteY38" fmla="*/ 0 h 2929890"/>
              <a:gd name="connsiteX39" fmla="*/ 2648518 w 3706892"/>
              <a:gd name="connsiteY39" fmla="*/ 587269 h 2929890"/>
              <a:gd name="connsiteX40" fmla="*/ 2304792 w 3706892"/>
              <a:gd name="connsiteY40" fmla="*/ 587269 h 2929890"/>
              <a:gd name="connsiteX41" fmla="*/ 2762193 w 3706892"/>
              <a:gd name="connsiteY41" fmla="*/ 1283732 h 2929890"/>
              <a:gd name="connsiteX42" fmla="*/ 2437219 w 3706892"/>
              <a:gd name="connsiteY42" fmla="*/ 1344744 h 2929890"/>
              <a:gd name="connsiteX43" fmla="*/ 2396648 w 3706892"/>
              <a:gd name="connsiteY43" fmla="*/ 1693627 h 2929890"/>
              <a:gd name="connsiteX44" fmla="*/ 2138691 w 3706892"/>
              <a:gd name="connsiteY44" fmla="*/ 1445558 h 2929890"/>
              <a:gd name="connsiteX45" fmla="*/ 2138691 w 3706892"/>
              <a:gd name="connsiteY45" fmla="*/ 1812263 h 2929890"/>
              <a:gd name="connsiteX46" fmla="*/ 1853446 w 3706892"/>
              <a:gd name="connsiteY46" fmla="*/ 1606167 h 2929890"/>
              <a:gd name="connsiteX47" fmla="*/ 1570783 w 3706892"/>
              <a:gd name="connsiteY47" fmla="*/ 1810397 h 2929890"/>
              <a:gd name="connsiteX48" fmla="*/ 1570783 w 3706892"/>
              <a:gd name="connsiteY48" fmla="*/ 1441738 h 2929890"/>
              <a:gd name="connsiteX49" fmla="*/ 1569492 w 3706892"/>
              <a:gd name="connsiteY49" fmla="*/ 1444294 h 2929890"/>
              <a:gd name="connsiteX50" fmla="*/ 1306923 w 3706892"/>
              <a:gd name="connsiteY50" fmla="*/ 1697840 h 2929890"/>
              <a:gd name="connsiteX51" fmla="*/ 1265861 w 3706892"/>
              <a:gd name="connsiteY51" fmla="*/ 1344744 h 2929890"/>
              <a:gd name="connsiteX52" fmla="*/ 939633 w 3706892"/>
              <a:gd name="connsiteY52" fmla="*/ 1283497 h 2929890"/>
              <a:gd name="connsiteX53" fmla="*/ 1402101 w 3706892"/>
              <a:gd name="connsiteY53" fmla="*/ 587269 h 2929890"/>
              <a:gd name="connsiteX54" fmla="*/ 1058375 w 3706892"/>
              <a:gd name="connsiteY54" fmla="*/ 587269 h 2929890"/>
              <a:gd name="connsiteX55" fmla="*/ 1853446 w 3706892"/>
              <a:gd name="connsiteY55" fmla="*/ 0 h 2929890"/>
              <a:gd name="connsiteX0" fmla="*/ 381987 w 3706892"/>
              <a:gd name="connsiteY0" fmla="*/ 2355724 h 2929890"/>
              <a:gd name="connsiteX1" fmla="*/ 247815 w 3706892"/>
              <a:gd name="connsiteY1" fmla="*/ 2425226 h 2929890"/>
              <a:gd name="connsiteX2" fmla="*/ 248783 w 3706892"/>
              <a:gd name="connsiteY2" fmla="*/ 2417842 h 2929890"/>
              <a:gd name="connsiteX3" fmla="*/ 381987 w 3706892"/>
              <a:gd name="connsiteY3" fmla="*/ 2355724 h 2929890"/>
              <a:gd name="connsiteX4" fmla="*/ 454392 w 3706892"/>
              <a:gd name="connsiteY4" fmla="*/ 2318189 h 2929890"/>
              <a:gd name="connsiteX5" fmla="*/ 452772 w 3706892"/>
              <a:gd name="connsiteY5" fmla="*/ 2319057 h 2929890"/>
              <a:gd name="connsiteX6" fmla="*/ 454392 w 3706892"/>
              <a:gd name="connsiteY6" fmla="*/ 2318189 h 2929890"/>
              <a:gd name="connsiteX7" fmla="*/ 1570783 w 3706892"/>
              <a:gd name="connsiteY7" fmla="*/ 1903782 h 2929890"/>
              <a:gd name="connsiteX8" fmla="*/ 1571290 w 3706892"/>
              <a:gd name="connsiteY8" fmla="*/ 1903782 h 2929890"/>
              <a:gd name="connsiteX9" fmla="*/ 1571290 w 3706892"/>
              <a:gd name="connsiteY9" fmla="*/ 2929545 h 2929890"/>
              <a:gd name="connsiteX10" fmla="*/ 1570783 w 3706892"/>
              <a:gd name="connsiteY10" fmla="*/ 2929890 h 2929890"/>
              <a:gd name="connsiteX11" fmla="*/ 1570783 w 3706892"/>
              <a:gd name="connsiteY11" fmla="*/ 1903782 h 2929890"/>
              <a:gd name="connsiteX12" fmla="*/ 2472208 w 3706892"/>
              <a:gd name="connsiteY12" fmla="*/ 1748890 h 2929890"/>
              <a:gd name="connsiteX13" fmla="*/ 2750047 w 3706892"/>
              <a:gd name="connsiteY13" fmla="*/ 1991075 h 2929890"/>
              <a:gd name="connsiteX14" fmla="*/ 2465482 w 3706892"/>
              <a:gd name="connsiteY14" fmla="*/ 1756102 h 2929890"/>
              <a:gd name="connsiteX15" fmla="*/ 2472208 w 3706892"/>
              <a:gd name="connsiteY15" fmla="*/ 1748890 h 2929890"/>
              <a:gd name="connsiteX16" fmla="*/ 1230873 w 3706892"/>
              <a:gd name="connsiteY16" fmla="*/ 1748890 h 2929890"/>
              <a:gd name="connsiteX17" fmla="*/ 1239735 w 3706892"/>
              <a:gd name="connsiteY17" fmla="*/ 1758393 h 2929890"/>
              <a:gd name="connsiteX18" fmla="*/ 876898 w 3706892"/>
              <a:gd name="connsiteY18" fmla="*/ 2049759 h 2929890"/>
              <a:gd name="connsiteX19" fmla="*/ 1230873 w 3706892"/>
              <a:gd name="connsiteY19" fmla="*/ 1748890 h 2929890"/>
              <a:gd name="connsiteX20" fmla="*/ 2840256 w 3706892"/>
              <a:gd name="connsiteY20" fmla="*/ 1354207 h 2929890"/>
              <a:gd name="connsiteX21" fmla="*/ 3706892 w 3706892"/>
              <a:gd name="connsiteY21" fmla="*/ 1945086 h 2929890"/>
              <a:gd name="connsiteX22" fmla="*/ 3417775 w 3706892"/>
              <a:gd name="connsiteY22" fmla="*/ 2110295 h 2929890"/>
              <a:gd name="connsiteX23" fmla="*/ 3459078 w 3706892"/>
              <a:gd name="connsiteY23" fmla="*/ 2425226 h 2929890"/>
              <a:gd name="connsiteX24" fmla="*/ 3339559 w 3706892"/>
              <a:gd name="connsiteY24" fmla="*/ 2364335 h 2929890"/>
              <a:gd name="connsiteX25" fmla="*/ 3454704 w 3706892"/>
              <a:gd name="connsiteY25" fmla="*/ 2418032 h 2929890"/>
              <a:gd name="connsiteX26" fmla="*/ 3414543 w 3706892"/>
              <a:gd name="connsiteY26" fmla="*/ 2111796 h 2929890"/>
              <a:gd name="connsiteX27" fmla="*/ 3695677 w 3706892"/>
              <a:gd name="connsiteY27" fmla="*/ 1951148 h 2929890"/>
              <a:gd name="connsiteX28" fmla="*/ 2837279 w 3706892"/>
              <a:gd name="connsiteY28" fmla="*/ 1357399 h 2929890"/>
              <a:gd name="connsiteX29" fmla="*/ 2840256 w 3706892"/>
              <a:gd name="connsiteY29" fmla="*/ 1354207 h 2929890"/>
              <a:gd name="connsiteX30" fmla="*/ 861369 w 3706892"/>
              <a:gd name="connsiteY30" fmla="*/ 1352646 h 2929890"/>
              <a:gd name="connsiteX31" fmla="*/ 865801 w 3706892"/>
              <a:gd name="connsiteY31" fmla="*/ 1357399 h 2929890"/>
              <a:gd name="connsiteX32" fmla="*/ 9024 w 3706892"/>
              <a:gd name="connsiteY32" fmla="*/ 1950243 h 2929890"/>
              <a:gd name="connsiteX33" fmla="*/ 0 w 3706892"/>
              <a:gd name="connsiteY33" fmla="*/ 1945086 h 2929890"/>
              <a:gd name="connsiteX34" fmla="*/ 861369 w 3706892"/>
              <a:gd name="connsiteY34" fmla="*/ 1352646 h 2929890"/>
              <a:gd name="connsiteX35" fmla="*/ 1853446 w 3706892"/>
              <a:gd name="connsiteY35" fmla="*/ 0 h 2929890"/>
              <a:gd name="connsiteX36" fmla="*/ 2648518 w 3706892"/>
              <a:gd name="connsiteY36" fmla="*/ 587269 h 2929890"/>
              <a:gd name="connsiteX37" fmla="*/ 2304792 w 3706892"/>
              <a:gd name="connsiteY37" fmla="*/ 587269 h 2929890"/>
              <a:gd name="connsiteX38" fmla="*/ 2762193 w 3706892"/>
              <a:gd name="connsiteY38" fmla="*/ 1283732 h 2929890"/>
              <a:gd name="connsiteX39" fmla="*/ 2437219 w 3706892"/>
              <a:gd name="connsiteY39" fmla="*/ 1344744 h 2929890"/>
              <a:gd name="connsiteX40" fmla="*/ 2396648 w 3706892"/>
              <a:gd name="connsiteY40" fmla="*/ 1693627 h 2929890"/>
              <a:gd name="connsiteX41" fmla="*/ 2138691 w 3706892"/>
              <a:gd name="connsiteY41" fmla="*/ 1445558 h 2929890"/>
              <a:gd name="connsiteX42" fmla="*/ 2138691 w 3706892"/>
              <a:gd name="connsiteY42" fmla="*/ 1812263 h 2929890"/>
              <a:gd name="connsiteX43" fmla="*/ 1853446 w 3706892"/>
              <a:gd name="connsiteY43" fmla="*/ 1606167 h 2929890"/>
              <a:gd name="connsiteX44" fmla="*/ 1570783 w 3706892"/>
              <a:gd name="connsiteY44" fmla="*/ 1810397 h 2929890"/>
              <a:gd name="connsiteX45" fmla="*/ 1570783 w 3706892"/>
              <a:gd name="connsiteY45" fmla="*/ 1441738 h 2929890"/>
              <a:gd name="connsiteX46" fmla="*/ 1569492 w 3706892"/>
              <a:gd name="connsiteY46" fmla="*/ 1444294 h 2929890"/>
              <a:gd name="connsiteX47" fmla="*/ 1306923 w 3706892"/>
              <a:gd name="connsiteY47" fmla="*/ 1697840 h 2929890"/>
              <a:gd name="connsiteX48" fmla="*/ 1265861 w 3706892"/>
              <a:gd name="connsiteY48" fmla="*/ 1344744 h 2929890"/>
              <a:gd name="connsiteX49" fmla="*/ 939633 w 3706892"/>
              <a:gd name="connsiteY49" fmla="*/ 1283497 h 2929890"/>
              <a:gd name="connsiteX50" fmla="*/ 1402101 w 3706892"/>
              <a:gd name="connsiteY50" fmla="*/ 587269 h 2929890"/>
              <a:gd name="connsiteX51" fmla="*/ 1058375 w 3706892"/>
              <a:gd name="connsiteY51" fmla="*/ 587269 h 2929890"/>
              <a:gd name="connsiteX52" fmla="*/ 1853446 w 3706892"/>
              <a:gd name="connsiteY52" fmla="*/ 0 h 2929890"/>
              <a:gd name="connsiteX0" fmla="*/ 381987 w 3706892"/>
              <a:gd name="connsiteY0" fmla="*/ 2355724 h 2929890"/>
              <a:gd name="connsiteX1" fmla="*/ 247815 w 3706892"/>
              <a:gd name="connsiteY1" fmla="*/ 2425226 h 2929890"/>
              <a:gd name="connsiteX2" fmla="*/ 248783 w 3706892"/>
              <a:gd name="connsiteY2" fmla="*/ 2417842 h 2929890"/>
              <a:gd name="connsiteX3" fmla="*/ 381987 w 3706892"/>
              <a:gd name="connsiteY3" fmla="*/ 2355724 h 2929890"/>
              <a:gd name="connsiteX4" fmla="*/ 454392 w 3706892"/>
              <a:gd name="connsiteY4" fmla="*/ 2318189 h 2929890"/>
              <a:gd name="connsiteX5" fmla="*/ 452772 w 3706892"/>
              <a:gd name="connsiteY5" fmla="*/ 2319057 h 2929890"/>
              <a:gd name="connsiteX6" fmla="*/ 454392 w 3706892"/>
              <a:gd name="connsiteY6" fmla="*/ 2318189 h 2929890"/>
              <a:gd name="connsiteX7" fmla="*/ 1570783 w 3706892"/>
              <a:gd name="connsiteY7" fmla="*/ 2929890 h 2929890"/>
              <a:gd name="connsiteX8" fmla="*/ 1571290 w 3706892"/>
              <a:gd name="connsiteY8" fmla="*/ 1903782 h 2929890"/>
              <a:gd name="connsiteX9" fmla="*/ 1571290 w 3706892"/>
              <a:gd name="connsiteY9" fmla="*/ 2929545 h 2929890"/>
              <a:gd name="connsiteX10" fmla="*/ 1570783 w 3706892"/>
              <a:gd name="connsiteY10" fmla="*/ 2929890 h 2929890"/>
              <a:gd name="connsiteX11" fmla="*/ 2472208 w 3706892"/>
              <a:gd name="connsiteY11" fmla="*/ 1748890 h 2929890"/>
              <a:gd name="connsiteX12" fmla="*/ 2750047 w 3706892"/>
              <a:gd name="connsiteY12" fmla="*/ 1991075 h 2929890"/>
              <a:gd name="connsiteX13" fmla="*/ 2465482 w 3706892"/>
              <a:gd name="connsiteY13" fmla="*/ 1756102 h 2929890"/>
              <a:gd name="connsiteX14" fmla="*/ 2472208 w 3706892"/>
              <a:gd name="connsiteY14" fmla="*/ 1748890 h 2929890"/>
              <a:gd name="connsiteX15" fmla="*/ 1230873 w 3706892"/>
              <a:gd name="connsiteY15" fmla="*/ 1748890 h 2929890"/>
              <a:gd name="connsiteX16" fmla="*/ 1239735 w 3706892"/>
              <a:gd name="connsiteY16" fmla="*/ 1758393 h 2929890"/>
              <a:gd name="connsiteX17" fmla="*/ 876898 w 3706892"/>
              <a:gd name="connsiteY17" fmla="*/ 2049759 h 2929890"/>
              <a:gd name="connsiteX18" fmla="*/ 1230873 w 3706892"/>
              <a:gd name="connsiteY18" fmla="*/ 1748890 h 2929890"/>
              <a:gd name="connsiteX19" fmla="*/ 2840256 w 3706892"/>
              <a:gd name="connsiteY19" fmla="*/ 1354207 h 2929890"/>
              <a:gd name="connsiteX20" fmla="*/ 3706892 w 3706892"/>
              <a:gd name="connsiteY20" fmla="*/ 1945086 h 2929890"/>
              <a:gd name="connsiteX21" fmla="*/ 3417775 w 3706892"/>
              <a:gd name="connsiteY21" fmla="*/ 2110295 h 2929890"/>
              <a:gd name="connsiteX22" fmla="*/ 3459078 w 3706892"/>
              <a:gd name="connsiteY22" fmla="*/ 2425226 h 2929890"/>
              <a:gd name="connsiteX23" fmla="*/ 3339559 w 3706892"/>
              <a:gd name="connsiteY23" fmla="*/ 2364335 h 2929890"/>
              <a:gd name="connsiteX24" fmla="*/ 3454704 w 3706892"/>
              <a:gd name="connsiteY24" fmla="*/ 2418032 h 2929890"/>
              <a:gd name="connsiteX25" fmla="*/ 3414543 w 3706892"/>
              <a:gd name="connsiteY25" fmla="*/ 2111796 h 2929890"/>
              <a:gd name="connsiteX26" fmla="*/ 3695677 w 3706892"/>
              <a:gd name="connsiteY26" fmla="*/ 1951148 h 2929890"/>
              <a:gd name="connsiteX27" fmla="*/ 2837279 w 3706892"/>
              <a:gd name="connsiteY27" fmla="*/ 1357399 h 2929890"/>
              <a:gd name="connsiteX28" fmla="*/ 2840256 w 3706892"/>
              <a:gd name="connsiteY28" fmla="*/ 1354207 h 2929890"/>
              <a:gd name="connsiteX29" fmla="*/ 861369 w 3706892"/>
              <a:gd name="connsiteY29" fmla="*/ 1352646 h 2929890"/>
              <a:gd name="connsiteX30" fmla="*/ 865801 w 3706892"/>
              <a:gd name="connsiteY30" fmla="*/ 1357399 h 2929890"/>
              <a:gd name="connsiteX31" fmla="*/ 9024 w 3706892"/>
              <a:gd name="connsiteY31" fmla="*/ 1950243 h 2929890"/>
              <a:gd name="connsiteX32" fmla="*/ 0 w 3706892"/>
              <a:gd name="connsiteY32" fmla="*/ 1945086 h 2929890"/>
              <a:gd name="connsiteX33" fmla="*/ 861369 w 3706892"/>
              <a:gd name="connsiteY33" fmla="*/ 1352646 h 2929890"/>
              <a:gd name="connsiteX34" fmla="*/ 1853446 w 3706892"/>
              <a:gd name="connsiteY34" fmla="*/ 0 h 2929890"/>
              <a:gd name="connsiteX35" fmla="*/ 2648518 w 3706892"/>
              <a:gd name="connsiteY35" fmla="*/ 587269 h 2929890"/>
              <a:gd name="connsiteX36" fmla="*/ 2304792 w 3706892"/>
              <a:gd name="connsiteY36" fmla="*/ 587269 h 2929890"/>
              <a:gd name="connsiteX37" fmla="*/ 2762193 w 3706892"/>
              <a:gd name="connsiteY37" fmla="*/ 1283732 h 2929890"/>
              <a:gd name="connsiteX38" fmla="*/ 2437219 w 3706892"/>
              <a:gd name="connsiteY38" fmla="*/ 1344744 h 2929890"/>
              <a:gd name="connsiteX39" fmla="*/ 2396648 w 3706892"/>
              <a:gd name="connsiteY39" fmla="*/ 1693627 h 2929890"/>
              <a:gd name="connsiteX40" fmla="*/ 2138691 w 3706892"/>
              <a:gd name="connsiteY40" fmla="*/ 1445558 h 2929890"/>
              <a:gd name="connsiteX41" fmla="*/ 2138691 w 3706892"/>
              <a:gd name="connsiteY41" fmla="*/ 1812263 h 2929890"/>
              <a:gd name="connsiteX42" fmla="*/ 1853446 w 3706892"/>
              <a:gd name="connsiteY42" fmla="*/ 1606167 h 2929890"/>
              <a:gd name="connsiteX43" fmla="*/ 1570783 w 3706892"/>
              <a:gd name="connsiteY43" fmla="*/ 1810397 h 2929890"/>
              <a:gd name="connsiteX44" fmla="*/ 1570783 w 3706892"/>
              <a:gd name="connsiteY44" fmla="*/ 1441738 h 2929890"/>
              <a:gd name="connsiteX45" fmla="*/ 1569492 w 3706892"/>
              <a:gd name="connsiteY45" fmla="*/ 1444294 h 2929890"/>
              <a:gd name="connsiteX46" fmla="*/ 1306923 w 3706892"/>
              <a:gd name="connsiteY46" fmla="*/ 1697840 h 2929890"/>
              <a:gd name="connsiteX47" fmla="*/ 1265861 w 3706892"/>
              <a:gd name="connsiteY47" fmla="*/ 1344744 h 2929890"/>
              <a:gd name="connsiteX48" fmla="*/ 939633 w 3706892"/>
              <a:gd name="connsiteY48" fmla="*/ 1283497 h 2929890"/>
              <a:gd name="connsiteX49" fmla="*/ 1402101 w 3706892"/>
              <a:gd name="connsiteY49" fmla="*/ 587269 h 2929890"/>
              <a:gd name="connsiteX50" fmla="*/ 1058375 w 3706892"/>
              <a:gd name="connsiteY50" fmla="*/ 587269 h 2929890"/>
              <a:gd name="connsiteX51" fmla="*/ 1853446 w 3706892"/>
              <a:gd name="connsiteY51" fmla="*/ 0 h 2929890"/>
              <a:gd name="connsiteX0" fmla="*/ 381987 w 3706892"/>
              <a:gd name="connsiteY0" fmla="*/ 2355724 h 2929890"/>
              <a:gd name="connsiteX1" fmla="*/ 247815 w 3706892"/>
              <a:gd name="connsiteY1" fmla="*/ 2425226 h 2929890"/>
              <a:gd name="connsiteX2" fmla="*/ 248783 w 3706892"/>
              <a:gd name="connsiteY2" fmla="*/ 2417842 h 2929890"/>
              <a:gd name="connsiteX3" fmla="*/ 381987 w 3706892"/>
              <a:gd name="connsiteY3" fmla="*/ 2355724 h 2929890"/>
              <a:gd name="connsiteX4" fmla="*/ 454392 w 3706892"/>
              <a:gd name="connsiteY4" fmla="*/ 2318189 h 2929890"/>
              <a:gd name="connsiteX5" fmla="*/ 452772 w 3706892"/>
              <a:gd name="connsiteY5" fmla="*/ 2319057 h 2929890"/>
              <a:gd name="connsiteX6" fmla="*/ 454392 w 3706892"/>
              <a:gd name="connsiteY6" fmla="*/ 2318189 h 2929890"/>
              <a:gd name="connsiteX7" fmla="*/ 1570783 w 3706892"/>
              <a:gd name="connsiteY7" fmla="*/ 2929890 h 2929890"/>
              <a:gd name="connsiteX8" fmla="*/ 1571290 w 3706892"/>
              <a:gd name="connsiteY8" fmla="*/ 2929545 h 2929890"/>
              <a:gd name="connsiteX9" fmla="*/ 1570783 w 3706892"/>
              <a:gd name="connsiteY9" fmla="*/ 2929890 h 2929890"/>
              <a:gd name="connsiteX10" fmla="*/ 2472208 w 3706892"/>
              <a:gd name="connsiteY10" fmla="*/ 1748890 h 2929890"/>
              <a:gd name="connsiteX11" fmla="*/ 2750047 w 3706892"/>
              <a:gd name="connsiteY11" fmla="*/ 1991075 h 2929890"/>
              <a:gd name="connsiteX12" fmla="*/ 2465482 w 3706892"/>
              <a:gd name="connsiteY12" fmla="*/ 1756102 h 2929890"/>
              <a:gd name="connsiteX13" fmla="*/ 2472208 w 3706892"/>
              <a:gd name="connsiteY13" fmla="*/ 1748890 h 2929890"/>
              <a:gd name="connsiteX14" fmla="*/ 1230873 w 3706892"/>
              <a:gd name="connsiteY14" fmla="*/ 1748890 h 2929890"/>
              <a:gd name="connsiteX15" fmla="*/ 1239735 w 3706892"/>
              <a:gd name="connsiteY15" fmla="*/ 1758393 h 2929890"/>
              <a:gd name="connsiteX16" fmla="*/ 876898 w 3706892"/>
              <a:gd name="connsiteY16" fmla="*/ 2049759 h 2929890"/>
              <a:gd name="connsiteX17" fmla="*/ 1230873 w 3706892"/>
              <a:gd name="connsiteY17" fmla="*/ 1748890 h 2929890"/>
              <a:gd name="connsiteX18" fmla="*/ 2840256 w 3706892"/>
              <a:gd name="connsiteY18" fmla="*/ 1354207 h 2929890"/>
              <a:gd name="connsiteX19" fmla="*/ 3706892 w 3706892"/>
              <a:gd name="connsiteY19" fmla="*/ 1945086 h 2929890"/>
              <a:gd name="connsiteX20" fmla="*/ 3417775 w 3706892"/>
              <a:gd name="connsiteY20" fmla="*/ 2110295 h 2929890"/>
              <a:gd name="connsiteX21" fmla="*/ 3459078 w 3706892"/>
              <a:gd name="connsiteY21" fmla="*/ 2425226 h 2929890"/>
              <a:gd name="connsiteX22" fmla="*/ 3339559 w 3706892"/>
              <a:gd name="connsiteY22" fmla="*/ 2364335 h 2929890"/>
              <a:gd name="connsiteX23" fmla="*/ 3454704 w 3706892"/>
              <a:gd name="connsiteY23" fmla="*/ 2418032 h 2929890"/>
              <a:gd name="connsiteX24" fmla="*/ 3414543 w 3706892"/>
              <a:gd name="connsiteY24" fmla="*/ 2111796 h 2929890"/>
              <a:gd name="connsiteX25" fmla="*/ 3695677 w 3706892"/>
              <a:gd name="connsiteY25" fmla="*/ 1951148 h 2929890"/>
              <a:gd name="connsiteX26" fmla="*/ 2837279 w 3706892"/>
              <a:gd name="connsiteY26" fmla="*/ 1357399 h 2929890"/>
              <a:gd name="connsiteX27" fmla="*/ 2840256 w 3706892"/>
              <a:gd name="connsiteY27" fmla="*/ 1354207 h 2929890"/>
              <a:gd name="connsiteX28" fmla="*/ 861369 w 3706892"/>
              <a:gd name="connsiteY28" fmla="*/ 1352646 h 2929890"/>
              <a:gd name="connsiteX29" fmla="*/ 865801 w 3706892"/>
              <a:gd name="connsiteY29" fmla="*/ 1357399 h 2929890"/>
              <a:gd name="connsiteX30" fmla="*/ 9024 w 3706892"/>
              <a:gd name="connsiteY30" fmla="*/ 1950243 h 2929890"/>
              <a:gd name="connsiteX31" fmla="*/ 0 w 3706892"/>
              <a:gd name="connsiteY31" fmla="*/ 1945086 h 2929890"/>
              <a:gd name="connsiteX32" fmla="*/ 861369 w 3706892"/>
              <a:gd name="connsiteY32" fmla="*/ 1352646 h 2929890"/>
              <a:gd name="connsiteX33" fmla="*/ 1853446 w 3706892"/>
              <a:gd name="connsiteY33" fmla="*/ 0 h 2929890"/>
              <a:gd name="connsiteX34" fmla="*/ 2648518 w 3706892"/>
              <a:gd name="connsiteY34" fmla="*/ 587269 h 2929890"/>
              <a:gd name="connsiteX35" fmla="*/ 2304792 w 3706892"/>
              <a:gd name="connsiteY35" fmla="*/ 587269 h 2929890"/>
              <a:gd name="connsiteX36" fmla="*/ 2762193 w 3706892"/>
              <a:gd name="connsiteY36" fmla="*/ 1283732 h 2929890"/>
              <a:gd name="connsiteX37" fmla="*/ 2437219 w 3706892"/>
              <a:gd name="connsiteY37" fmla="*/ 1344744 h 2929890"/>
              <a:gd name="connsiteX38" fmla="*/ 2396648 w 3706892"/>
              <a:gd name="connsiteY38" fmla="*/ 1693627 h 2929890"/>
              <a:gd name="connsiteX39" fmla="*/ 2138691 w 3706892"/>
              <a:gd name="connsiteY39" fmla="*/ 1445558 h 2929890"/>
              <a:gd name="connsiteX40" fmla="*/ 2138691 w 3706892"/>
              <a:gd name="connsiteY40" fmla="*/ 1812263 h 2929890"/>
              <a:gd name="connsiteX41" fmla="*/ 1853446 w 3706892"/>
              <a:gd name="connsiteY41" fmla="*/ 1606167 h 2929890"/>
              <a:gd name="connsiteX42" fmla="*/ 1570783 w 3706892"/>
              <a:gd name="connsiteY42" fmla="*/ 1810397 h 2929890"/>
              <a:gd name="connsiteX43" fmla="*/ 1570783 w 3706892"/>
              <a:gd name="connsiteY43" fmla="*/ 1441738 h 2929890"/>
              <a:gd name="connsiteX44" fmla="*/ 1569492 w 3706892"/>
              <a:gd name="connsiteY44" fmla="*/ 1444294 h 2929890"/>
              <a:gd name="connsiteX45" fmla="*/ 1306923 w 3706892"/>
              <a:gd name="connsiteY45" fmla="*/ 1697840 h 2929890"/>
              <a:gd name="connsiteX46" fmla="*/ 1265861 w 3706892"/>
              <a:gd name="connsiteY46" fmla="*/ 1344744 h 2929890"/>
              <a:gd name="connsiteX47" fmla="*/ 939633 w 3706892"/>
              <a:gd name="connsiteY47" fmla="*/ 1283497 h 2929890"/>
              <a:gd name="connsiteX48" fmla="*/ 1402101 w 3706892"/>
              <a:gd name="connsiteY48" fmla="*/ 587269 h 2929890"/>
              <a:gd name="connsiteX49" fmla="*/ 1058375 w 3706892"/>
              <a:gd name="connsiteY49" fmla="*/ 587269 h 2929890"/>
              <a:gd name="connsiteX50" fmla="*/ 1853446 w 3706892"/>
              <a:gd name="connsiteY50" fmla="*/ 0 h 2929890"/>
              <a:gd name="connsiteX0" fmla="*/ 381987 w 3706892"/>
              <a:gd name="connsiteY0" fmla="*/ 2355724 h 2425226"/>
              <a:gd name="connsiteX1" fmla="*/ 247815 w 3706892"/>
              <a:gd name="connsiteY1" fmla="*/ 2425226 h 2425226"/>
              <a:gd name="connsiteX2" fmla="*/ 248783 w 3706892"/>
              <a:gd name="connsiteY2" fmla="*/ 2417842 h 2425226"/>
              <a:gd name="connsiteX3" fmla="*/ 381987 w 3706892"/>
              <a:gd name="connsiteY3" fmla="*/ 2355724 h 2425226"/>
              <a:gd name="connsiteX4" fmla="*/ 454392 w 3706892"/>
              <a:gd name="connsiteY4" fmla="*/ 2318189 h 2425226"/>
              <a:gd name="connsiteX5" fmla="*/ 452772 w 3706892"/>
              <a:gd name="connsiteY5" fmla="*/ 2319057 h 2425226"/>
              <a:gd name="connsiteX6" fmla="*/ 454392 w 3706892"/>
              <a:gd name="connsiteY6" fmla="*/ 2318189 h 2425226"/>
              <a:gd name="connsiteX7" fmla="*/ 2472208 w 3706892"/>
              <a:gd name="connsiteY7" fmla="*/ 1748890 h 2425226"/>
              <a:gd name="connsiteX8" fmla="*/ 2750047 w 3706892"/>
              <a:gd name="connsiteY8" fmla="*/ 1991075 h 2425226"/>
              <a:gd name="connsiteX9" fmla="*/ 2465482 w 3706892"/>
              <a:gd name="connsiteY9" fmla="*/ 1756102 h 2425226"/>
              <a:gd name="connsiteX10" fmla="*/ 2472208 w 3706892"/>
              <a:gd name="connsiteY10" fmla="*/ 1748890 h 2425226"/>
              <a:gd name="connsiteX11" fmla="*/ 1230873 w 3706892"/>
              <a:gd name="connsiteY11" fmla="*/ 1748890 h 2425226"/>
              <a:gd name="connsiteX12" fmla="*/ 1239735 w 3706892"/>
              <a:gd name="connsiteY12" fmla="*/ 1758393 h 2425226"/>
              <a:gd name="connsiteX13" fmla="*/ 876898 w 3706892"/>
              <a:gd name="connsiteY13" fmla="*/ 2049759 h 2425226"/>
              <a:gd name="connsiteX14" fmla="*/ 1230873 w 3706892"/>
              <a:gd name="connsiteY14" fmla="*/ 1748890 h 2425226"/>
              <a:gd name="connsiteX15" fmla="*/ 2840256 w 3706892"/>
              <a:gd name="connsiteY15" fmla="*/ 1354207 h 2425226"/>
              <a:gd name="connsiteX16" fmla="*/ 3706892 w 3706892"/>
              <a:gd name="connsiteY16" fmla="*/ 1945086 h 2425226"/>
              <a:gd name="connsiteX17" fmla="*/ 3417775 w 3706892"/>
              <a:gd name="connsiteY17" fmla="*/ 2110295 h 2425226"/>
              <a:gd name="connsiteX18" fmla="*/ 3459078 w 3706892"/>
              <a:gd name="connsiteY18" fmla="*/ 2425226 h 2425226"/>
              <a:gd name="connsiteX19" fmla="*/ 3339559 w 3706892"/>
              <a:gd name="connsiteY19" fmla="*/ 2364335 h 2425226"/>
              <a:gd name="connsiteX20" fmla="*/ 3454704 w 3706892"/>
              <a:gd name="connsiteY20" fmla="*/ 2418032 h 2425226"/>
              <a:gd name="connsiteX21" fmla="*/ 3414543 w 3706892"/>
              <a:gd name="connsiteY21" fmla="*/ 2111796 h 2425226"/>
              <a:gd name="connsiteX22" fmla="*/ 3695677 w 3706892"/>
              <a:gd name="connsiteY22" fmla="*/ 1951148 h 2425226"/>
              <a:gd name="connsiteX23" fmla="*/ 2837279 w 3706892"/>
              <a:gd name="connsiteY23" fmla="*/ 1357399 h 2425226"/>
              <a:gd name="connsiteX24" fmla="*/ 2840256 w 3706892"/>
              <a:gd name="connsiteY24" fmla="*/ 1354207 h 2425226"/>
              <a:gd name="connsiteX25" fmla="*/ 861369 w 3706892"/>
              <a:gd name="connsiteY25" fmla="*/ 1352646 h 2425226"/>
              <a:gd name="connsiteX26" fmla="*/ 865801 w 3706892"/>
              <a:gd name="connsiteY26" fmla="*/ 1357399 h 2425226"/>
              <a:gd name="connsiteX27" fmla="*/ 9024 w 3706892"/>
              <a:gd name="connsiteY27" fmla="*/ 1950243 h 2425226"/>
              <a:gd name="connsiteX28" fmla="*/ 0 w 3706892"/>
              <a:gd name="connsiteY28" fmla="*/ 1945086 h 2425226"/>
              <a:gd name="connsiteX29" fmla="*/ 861369 w 3706892"/>
              <a:gd name="connsiteY29" fmla="*/ 1352646 h 2425226"/>
              <a:gd name="connsiteX30" fmla="*/ 1853446 w 3706892"/>
              <a:gd name="connsiteY30" fmla="*/ 0 h 2425226"/>
              <a:gd name="connsiteX31" fmla="*/ 2648518 w 3706892"/>
              <a:gd name="connsiteY31" fmla="*/ 587269 h 2425226"/>
              <a:gd name="connsiteX32" fmla="*/ 2304792 w 3706892"/>
              <a:gd name="connsiteY32" fmla="*/ 587269 h 2425226"/>
              <a:gd name="connsiteX33" fmla="*/ 2762193 w 3706892"/>
              <a:gd name="connsiteY33" fmla="*/ 1283732 h 2425226"/>
              <a:gd name="connsiteX34" fmla="*/ 2437219 w 3706892"/>
              <a:gd name="connsiteY34" fmla="*/ 1344744 h 2425226"/>
              <a:gd name="connsiteX35" fmla="*/ 2396648 w 3706892"/>
              <a:gd name="connsiteY35" fmla="*/ 1693627 h 2425226"/>
              <a:gd name="connsiteX36" fmla="*/ 2138691 w 3706892"/>
              <a:gd name="connsiteY36" fmla="*/ 1445558 h 2425226"/>
              <a:gd name="connsiteX37" fmla="*/ 2138691 w 3706892"/>
              <a:gd name="connsiteY37" fmla="*/ 1812263 h 2425226"/>
              <a:gd name="connsiteX38" fmla="*/ 1853446 w 3706892"/>
              <a:gd name="connsiteY38" fmla="*/ 1606167 h 2425226"/>
              <a:gd name="connsiteX39" fmla="*/ 1570783 w 3706892"/>
              <a:gd name="connsiteY39" fmla="*/ 1810397 h 2425226"/>
              <a:gd name="connsiteX40" fmla="*/ 1570783 w 3706892"/>
              <a:gd name="connsiteY40" fmla="*/ 1441738 h 2425226"/>
              <a:gd name="connsiteX41" fmla="*/ 1569492 w 3706892"/>
              <a:gd name="connsiteY41" fmla="*/ 1444294 h 2425226"/>
              <a:gd name="connsiteX42" fmla="*/ 1306923 w 3706892"/>
              <a:gd name="connsiteY42" fmla="*/ 1697840 h 2425226"/>
              <a:gd name="connsiteX43" fmla="*/ 1265861 w 3706892"/>
              <a:gd name="connsiteY43" fmla="*/ 1344744 h 2425226"/>
              <a:gd name="connsiteX44" fmla="*/ 939633 w 3706892"/>
              <a:gd name="connsiteY44" fmla="*/ 1283497 h 2425226"/>
              <a:gd name="connsiteX45" fmla="*/ 1402101 w 3706892"/>
              <a:gd name="connsiteY45" fmla="*/ 587269 h 2425226"/>
              <a:gd name="connsiteX46" fmla="*/ 1058375 w 3706892"/>
              <a:gd name="connsiteY46" fmla="*/ 587269 h 2425226"/>
              <a:gd name="connsiteX47" fmla="*/ 1853446 w 3706892"/>
              <a:gd name="connsiteY47" fmla="*/ 0 h 2425226"/>
              <a:gd name="connsiteX0" fmla="*/ 248783 w 3706892"/>
              <a:gd name="connsiteY0" fmla="*/ 2417842 h 2425226"/>
              <a:gd name="connsiteX1" fmla="*/ 247815 w 3706892"/>
              <a:gd name="connsiteY1" fmla="*/ 2425226 h 2425226"/>
              <a:gd name="connsiteX2" fmla="*/ 248783 w 3706892"/>
              <a:gd name="connsiteY2" fmla="*/ 2417842 h 2425226"/>
              <a:gd name="connsiteX3" fmla="*/ 454392 w 3706892"/>
              <a:gd name="connsiteY3" fmla="*/ 2318189 h 2425226"/>
              <a:gd name="connsiteX4" fmla="*/ 452772 w 3706892"/>
              <a:gd name="connsiteY4" fmla="*/ 2319057 h 2425226"/>
              <a:gd name="connsiteX5" fmla="*/ 454392 w 3706892"/>
              <a:gd name="connsiteY5" fmla="*/ 2318189 h 2425226"/>
              <a:gd name="connsiteX6" fmla="*/ 2472208 w 3706892"/>
              <a:gd name="connsiteY6" fmla="*/ 1748890 h 2425226"/>
              <a:gd name="connsiteX7" fmla="*/ 2750047 w 3706892"/>
              <a:gd name="connsiteY7" fmla="*/ 1991075 h 2425226"/>
              <a:gd name="connsiteX8" fmla="*/ 2465482 w 3706892"/>
              <a:gd name="connsiteY8" fmla="*/ 1756102 h 2425226"/>
              <a:gd name="connsiteX9" fmla="*/ 2472208 w 3706892"/>
              <a:gd name="connsiteY9" fmla="*/ 1748890 h 2425226"/>
              <a:gd name="connsiteX10" fmla="*/ 1230873 w 3706892"/>
              <a:gd name="connsiteY10" fmla="*/ 1748890 h 2425226"/>
              <a:gd name="connsiteX11" fmla="*/ 1239735 w 3706892"/>
              <a:gd name="connsiteY11" fmla="*/ 1758393 h 2425226"/>
              <a:gd name="connsiteX12" fmla="*/ 876898 w 3706892"/>
              <a:gd name="connsiteY12" fmla="*/ 2049759 h 2425226"/>
              <a:gd name="connsiteX13" fmla="*/ 1230873 w 3706892"/>
              <a:gd name="connsiteY13" fmla="*/ 1748890 h 2425226"/>
              <a:gd name="connsiteX14" fmla="*/ 2840256 w 3706892"/>
              <a:gd name="connsiteY14" fmla="*/ 1354207 h 2425226"/>
              <a:gd name="connsiteX15" fmla="*/ 3706892 w 3706892"/>
              <a:gd name="connsiteY15" fmla="*/ 1945086 h 2425226"/>
              <a:gd name="connsiteX16" fmla="*/ 3417775 w 3706892"/>
              <a:gd name="connsiteY16" fmla="*/ 2110295 h 2425226"/>
              <a:gd name="connsiteX17" fmla="*/ 3459078 w 3706892"/>
              <a:gd name="connsiteY17" fmla="*/ 2425226 h 2425226"/>
              <a:gd name="connsiteX18" fmla="*/ 3339559 w 3706892"/>
              <a:gd name="connsiteY18" fmla="*/ 2364335 h 2425226"/>
              <a:gd name="connsiteX19" fmla="*/ 3454704 w 3706892"/>
              <a:gd name="connsiteY19" fmla="*/ 2418032 h 2425226"/>
              <a:gd name="connsiteX20" fmla="*/ 3414543 w 3706892"/>
              <a:gd name="connsiteY20" fmla="*/ 2111796 h 2425226"/>
              <a:gd name="connsiteX21" fmla="*/ 3695677 w 3706892"/>
              <a:gd name="connsiteY21" fmla="*/ 1951148 h 2425226"/>
              <a:gd name="connsiteX22" fmla="*/ 2837279 w 3706892"/>
              <a:gd name="connsiteY22" fmla="*/ 1357399 h 2425226"/>
              <a:gd name="connsiteX23" fmla="*/ 2840256 w 3706892"/>
              <a:gd name="connsiteY23" fmla="*/ 1354207 h 2425226"/>
              <a:gd name="connsiteX24" fmla="*/ 861369 w 3706892"/>
              <a:gd name="connsiteY24" fmla="*/ 1352646 h 2425226"/>
              <a:gd name="connsiteX25" fmla="*/ 865801 w 3706892"/>
              <a:gd name="connsiteY25" fmla="*/ 1357399 h 2425226"/>
              <a:gd name="connsiteX26" fmla="*/ 9024 w 3706892"/>
              <a:gd name="connsiteY26" fmla="*/ 1950243 h 2425226"/>
              <a:gd name="connsiteX27" fmla="*/ 0 w 3706892"/>
              <a:gd name="connsiteY27" fmla="*/ 1945086 h 2425226"/>
              <a:gd name="connsiteX28" fmla="*/ 861369 w 3706892"/>
              <a:gd name="connsiteY28" fmla="*/ 1352646 h 2425226"/>
              <a:gd name="connsiteX29" fmla="*/ 1853446 w 3706892"/>
              <a:gd name="connsiteY29" fmla="*/ 0 h 2425226"/>
              <a:gd name="connsiteX30" fmla="*/ 2648518 w 3706892"/>
              <a:gd name="connsiteY30" fmla="*/ 587269 h 2425226"/>
              <a:gd name="connsiteX31" fmla="*/ 2304792 w 3706892"/>
              <a:gd name="connsiteY31" fmla="*/ 587269 h 2425226"/>
              <a:gd name="connsiteX32" fmla="*/ 2762193 w 3706892"/>
              <a:gd name="connsiteY32" fmla="*/ 1283732 h 2425226"/>
              <a:gd name="connsiteX33" fmla="*/ 2437219 w 3706892"/>
              <a:gd name="connsiteY33" fmla="*/ 1344744 h 2425226"/>
              <a:gd name="connsiteX34" fmla="*/ 2396648 w 3706892"/>
              <a:gd name="connsiteY34" fmla="*/ 1693627 h 2425226"/>
              <a:gd name="connsiteX35" fmla="*/ 2138691 w 3706892"/>
              <a:gd name="connsiteY35" fmla="*/ 1445558 h 2425226"/>
              <a:gd name="connsiteX36" fmla="*/ 2138691 w 3706892"/>
              <a:gd name="connsiteY36" fmla="*/ 1812263 h 2425226"/>
              <a:gd name="connsiteX37" fmla="*/ 1853446 w 3706892"/>
              <a:gd name="connsiteY37" fmla="*/ 1606167 h 2425226"/>
              <a:gd name="connsiteX38" fmla="*/ 1570783 w 3706892"/>
              <a:gd name="connsiteY38" fmla="*/ 1810397 h 2425226"/>
              <a:gd name="connsiteX39" fmla="*/ 1570783 w 3706892"/>
              <a:gd name="connsiteY39" fmla="*/ 1441738 h 2425226"/>
              <a:gd name="connsiteX40" fmla="*/ 1569492 w 3706892"/>
              <a:gd name="connsiteY40" fmla="*/ 1444294 h 2425226"/>
              <a:gd name="connsiteX41" fmla="*/ 1306923 w 3706892"/>
              <a:gd name="connsiteY41" fmla="*/ 1697840 h 2425226"/>
              <a:gd name="connsiteX42" fmla="*/ 1265861 w 3706892"/>
              <a:gd name="connsiteY42" fmla="*/ 1344744 h 2425226"/>
              <a:gd name="connsiteX43" fmla="*/ 939633 w 3706892"/>
              <a:gd name="connsiteY43" fmla="*/ 1283497 h 2425226"/>
              <a:gd name="connsiteX44" fmla="*/ 1402101 w 3706892"/>
              <a:gd name="connsiteY44" fmla="*/ 587269 h 2425226"/>
              <a:gd name="connsiteX45" fmla="*/ 1058375 w 3706892"/>
              <a:gd name="connsiteY45" fmla="*/ 587269 h 2425226"/>
              <a:gd name="connsiteX46" fmla="*/ 1853446 w 3706892"/>
              <a:gd name="connsiteY46" fmla="*/ 0 h 2425226"/>
              <a:gd name="connsiteX0" fmla="*/ 454392 w 3706892"/>
              <a:gd name="connsiteY0" fmla="*/ 2318189 h 2425226"/>
              <a:gd name="connsiteX1" fmla="*/ 452772 w 3706892"/>
              <a:gd name="connsiteY1" fmla="*/ 2319057 h 2425226"/>
              <a:gd name="connsiteX2" fmla="*/ 454392 w 3706892"/>
              <a:gd name="connsiteY2" fmla="*/ 2318189 h 2425226"/>
              <a:gd name="connsiteX3" fmla="*/ 2472208 w 3706892"/>
              <a:gd name="connsiteY3" fmla="*/ 1748890 h 2425226"/>
              <a:gd name="connsiteX4" fmla="*/ 2750047 w 3706892"/>
              <a:gd name="connsiteY4" fmla="*/ 1991075 h 2425226"/>
              <a:gd name="connsiteX5" fmla="*/ 2465482 w 3706892"/>
              <a:gd name="connsiteY5" fmla="*/ 1756102 h 2425226"/>
              <a:gd name="connsiteX6" fmla="*/ 2472208 w 3706892"/>
              <a:gd name="connsiteY6" fmla="*/ 1748890 h 2425226"/>
              <a:gd name="connsiteX7" fmla="*/ 1230873 w 3706892"/>
              <a:gd name="connsiteY7" fmla="*/ 1748890 h 2425226"/>
              <a:gd name="connsiteX8" fmla="*/ 1239735 w 3706892"/>
              <a:gd name="connsiteY8" fmla="*/ 1758393 h 2425226"/>
              <a:gd name="connsiteX9" fmla="*/ 876898 w 3706892"/>
              <a:gd name="connsiteY9" fmla="*/ 2049759 h 2425226"/>
              <a:gd name="connsiteX10" fmla="*/ 1230873 w 3706892"/>
              <a:gd name="connsiteY10" fmla="*/ 1748890 h 2425226"/>
              <a:gd name="connsiteX11" fmla="*/ 2840256 w 3706892"/>
              <a:gd name="connsiteY11" fmla="*/ 1354207 h 2425226"/>
              <a:gd name="connsiteX12" fmla="*/ 3706892 w 3706892"/>
              <a:gd name="connsiteY12" fmla="*/ 1945086 h 2425226"/>
              <a:gd name="connsiteX13" fmla="*/ 3417775 w 3706892"/>
              <a:gd name="connsiteY13" fmla="*/ 2110295 h 2425226"/>
              <a:gd name="connsiteX14" fmla="*/ 3459078 w 3706892"/>
              <a:gd name="connsiteY14" fmla="*/ 2425226 h 2425226"/>
              <a:gd name="connsiteX15" fmla="*/ 3339559 w 3706892"/>
              <a:gd name="connsiteY15" fmla="*/ 2364335 h 2425226"/>
              <a:gd name="connsiteX16" fmla="*/ 3454704 w 3706892"/>
              <a:gd name="connsiteY16" fmla="*/ 2418032 h 2425226"/>
              <a:gd name="connsiteX17" fmla="*/ 3414543 w 3706892"/>
              <a:gd name="connsiteY17" fmla="*/ 2111796 h 2425226"/>
              <a:gd name="connsiteX18" fmla="*/ 3695677 w 3706892"/>
              <a:gd name="connsiteY18" fmla="*/ 1951148 h 2425226"/>
              <a:gd name="connsiteX19" fmla="*/ 2837279 w 3706892"/>
              <a:gd name="connsiteY19" fmla="*/ 1357399 h 2425226"/>
              <a:gd name="connsiteX20" fmla="*/ 2840256 w 3706892"/>
              <a:gd name="connsiteY20" fmla="*/ 1354207 h 2425226"/>
              <a:gd name="connsiteX21" fmla="*/ 861369 w 3706892"/>
              <a:gd name="connsiteY21" fmla="*/ 1352646 h 2425226"/>
              <a:gd name="connsiteX22" fmla="*/ 865801 w 3706892"/>
              <a:gd name="connsiteY22" fmla="*/ 1357399 h 2425226"/>
              <a:gd name="connsiteX23" fmla="*/ 9024 w 3706892"/>
              <a:gd name="connsiteY23" fmla="*/ 1950243 h 2425226"/>
              <a:gd name="connsiteX24" fmla="*/ 0 w 3706892"/>
              <a:gd name="connsiteY24" fmla="*/ 1945086 h 2425226"/>
              <a:gd name="connsiteX25" fmla="*/ 861369 w 3706892"/>
              <a:gd name="connsiteY25" fmla="*/ 1352646 h 2425226"/>
              <a:gd name="connsiteX26" fmla="*/ 1853446 w 3706892"/>
              <a:gd name="connsiteY26" fmla="*/ 0 h 2425226"/>
              <a:gd name="connsiteX27" fmla="*/ 2648518 w 3706892"/>
              <a:gd name="connsiteY27" fmla="*/ 587269 h 2425226"/>
              <a:gd name="connsiteX28" fmla="*/ 2304792 w 3706892"/>
              <a:gd name="connsiteY28" fmla="*/ 587269 h 2425226"/>
              <a:gd name="connsiteX29" fmla="*/ 2762193 w 3706892"/>
              <a:gd name="connsiteY29" fmla="*/ 1283732 h 2425226"/>
              <a:gd name="connsiteX30" fmla="*/ 2437219 w 3706892"/>
              <a:gd name="connsiteY30" fmla="*/ 1344744 h 2425226"/>
              <a:gd name="connsiteX31" fmla="*/ 2396648 w 3706892"/>
              <a:gd name="connsiteY31" fmla="*/ 1693627 h 2425226"/>
              <a:gd name="connsiteX32" fmla="*/ 2138691 w 3706892"/>
              <a:gd name="connsiteY32" fmla="*/ 1445558 h 2425226"/>
              <a:gd name="connsiteX33" fmla="*/ 2138691 w 3706892"/>
              <a:gd name="connsiteY33" fmla="*/ 1812263 h 2425226"/>
              <a:gd name="connsiteX34" fmla="*/ 1853446 w 3706892"/>
              <a:gd name="connsiteY34" fmla="*/ 1606167 h 2425226"/>
              <a:gd name="connsiteX35" fmla="*/ 1570783 w 3706892"/>
              <a:gd name="connsiteY35" fmla="*/ 1810397 h 2425226"/>
              <a:gd name="connsiteX36" fmla="*/ 1570783 w 3706892"/>
              <a:gd name="connsiteY36" fmla="*/ 1441738 h 2425226"/>
              <a:gd name="connsiteX37" fmla="*/ 1569492 w 3706892"/>
              <a:gd name="connsiteY37" fmla="*/ 1444294 h 2425226"/>
              <a:gd name="connsiteX38" fmla="*/ 1306923 w 3706892"/>
              <a:gd name="connsiteY38" fmla="*/ 1697840 h 2425226"/>
              <a:gd name="connsiteX39" fmla="*/ 1265861 w 3706892"/>
              <a:gd name="connsiteY39" fmla="*/ 1344744 h 2425226"/>
              <a:gd name="connsiteX40" fmla="*/ 939633 w 3706892"/>
              <a:gd name="connsiteY40" fmla="*/ 1283497 h 2425226"/>
              <a:gd name="connsiteX41" fmla="*/ 1402101 w 3706892"/>
              <a:gd name="connsiteY41" fmla="*/ 587269 h 2425226"/>
              <a:gd name="connsiteX42" fmla="*/ 1058375 w 3706892"/>
              <a:gd name="connsiteY42" fmla="*/ 587269 h 2425226"/>
              <a:gd name="connsiteX43" fmla="*/ 1853446 w 3706892"/>
              <a:gd name="connsiteY43" fmla="*/ 0 h 2425226"/>
              <a:gd name="connsiteX0" fmla="*/ 2472208 w 3706892"/>
              <a:gd name="connsiteY0" fmla="*/ 1748890 h 2425226"/>
              <a:gd name="connsiteX1" fmla="*/ 2750047 w 3706892"/>
              <a:gd name="connsiteY1" fmla="*/ 1991075 h 2425226"/>
              <a:gd name="connsiteX2" fmla="*/ 2465482 w 3706892"/>
              <a:gd name="connsiteY2" fmla="*/ 1756102 h 2425226"/>
              <a:gd name="connsiteX3" fmla="*/ 2472208 w 3706892"/>
              <a:gd name="connsiteY3" fmla="*/ 1748890 h 2425226"/>
              <a:gd name="connsiteX4" fmla="*/ 1230873 w 3706892"/>
              <a:gd name="connsiteY4" fmla="*/ 1748890 h 2425226"/>
              <a:gd name="connsiteX5" fmla="*/ 1239735 w 3706892"/>
              <a:gd name="connsiteY5" fmla="*/ 1758393 h 2425226"/>
              <a:gd name="connsiteX6" fmla="*/ 876898 w 3706892"/>
              <a:gd name="connsiteY6" fmla="*/ 2049759 h 2425226"/>
              <a:gd name="connsiteX7" fmla="*/ 1230873 w 3706892"/>
              <a:gd name="connsiteY7" fmla="*/ 1748890 h 2425226"/>
              <a:gd name="connsiteX8" fmla="*/ 2840256 w 3706892"/>
              <a:gd name="connsiteY8" fmla="*/ 1354207 h 2425226"/>
              <a:gd name="connsiteX9" fmla="*/ 3706892 w 3706892"/>
              <a:gd name="connsiteY9" fmla="*/ 1945086 h 2425226"/>
              <a:gd name="connsiteX10" fmla="*/ 3417775 w 3706892"/>
              <a:gd name="connsiteY10" fmla="*/ 2110295 h 2425226"/>
              <a:gd name="connsiteX11" fmla="*/ 3459078 w 3706892"/>
              <a:gd name="connsiteY11" fmla="*/ 2425226 h 2425226"/>
              <a:gd name="connsiteX12" fmla="*/ 3339559 w 3706892"/>
              <a:gd name="connsiteY12" fmla="*/ 2364335 h 2425226"/>
              <a:gd name="connsiteX13" fmla="*/ 3454704 w 3706892"/>
              <a:gd name="connsiteY13" fmla="*/ 2418032 h 2425226"/>
              <a:gd name="connsiteX14" fmla="*/ 3414543 w 3706892"/>
              <a:gd name="connsiteY14" fmla="*/ 2111796 h 2425226"/>
              <a:gd name="connsiteX15" fmla="*/ 3695677 w 3706892"/>
              <a:gd name="connsiteY15" fmla="*/ 1951148 h 2425226"/>
              <a:gd name="connsiteX16" fmla="*/ 2837279 w 3706892"/>
              <a:gd name="connsiteY16" fmla="*/ 1357399 h 2425226"/>
              <a:gd name="connsiteX17" fmla="*/ 2840256 w 3706892"/>
              <a:gd name="connsiteY17" fmla="*/ 1354207 h 2425226"/>
              <a:gd name="connsiteX18" fmla="*/ 861369 w 3706892"/>
              <a:gd name="connsiteY18" fmla="*/ 1352646 h 2425226"/>
              <a:gd name="connsiteX19" fmla="*/ 865801 w 3706892"/>
              <a:gd name="connsiteY19" fmla="*/ 1357399 h 2425226"/>
              <a:gd name="connsiteX20" fmla="*/ 9024 w 3706892"/>
              <a:gd name="connsiteY20" fmla="*/ 1950243 h 2425226"/>
              <a:gd name="connsiteX21" fmla="*/ 0 w 3706892"/>
              <a:gd name="connsiteY21" fmla="*/ 1945086 h 2425226"/>
              <a:gd name="connsiteX22" fmla="*/ 861369 w 3706892"/>
              <a:gd name="connsiteY22" fmla="*/ 1352646 h 2425226"/>
              <a:gd name="connsiteX23" fmla="*/ 1853446 w 3706892"/>
              <a:gd name="connsiteY23" fmla="*/ 0 h 2425226"/>
              <a:gd name="connsiteX24" fmla="*/ 2648518 w 3706892"/>
              <a:gd name="connsiteY24" fmla="*/ 587269 h 2425226"/>
              <a:gd name="connsiteX25" fmla="*/ 2304792 w 3706892"/>
              <a:gd name="connsiteY25" fmla="*/ 587269 h 2425226"/>
              <a:gd name="connsiteX26" fmla="*/ 2762193 w 3706892"/>
              <a:gd name="connsiteY26" fmla="*/ 1283732 h 2425226"/>
              <a:gd name="connsiteX27" fmla="*/ 2437219 w 3706892"/>
              <a:gd name="connsiteY27" fmla="*/ 1344744 h 2425226"/>
              <a:gd name="connsiteX28" fmla="*/ 2396648 w 3706892"/>
              <a:gd name="connsiteY28" fmla="*/ 1693627 h 2425226"/>
              <a:gd name="connsiteX29" fmla="*/ 2138691 w 3706892"/>
              <a:gd name="connsiteY29" fmla="*/ 1445558 h 2425226"/>
              <a:gd name="connsiteX30" fmla="*/ 2138691 w 3706892"/>
              <a:gd name="connsiteY30" fmla="*/ 1812263 h 2425226"/>
              <a:gd name="connsiteX31" fmla="*/ 1853446 w 3706892"/>
              <a:gd name="connsiteY31" fmla="*/ 1606167 h 2425226"/>
              <a:gd name="connsiteX32" fmla="*/ 1570783 w 3706892"/>
              <a:gd name="connsiteY32" fmla="*/ 1810397 h 2425226"/>
              <a:gd name="connsiteX33" fmla="*/ 1570783 w 3706892"/>
              <a:gd name="connsiteY33" fmla="*/ 1441738 h 2425226"/>
              <a:gd name="connsiteX34" fmla="*/ 1569492 w 3706892"/>
              <a:gd name="connsiteY34" fmla="*/ 1444294 h 2425226"/>
              <a:gd name="connsiteX35" fmla="*/ 1306923 w 3706892"/>
              <a:gd name="connsiteY35" fmla="*/ 1697840 h 2425226"/>
              <a:gd name="connsiteX36" fmla="*/ 1265861 w 3706892"/>
              <a:gd name="connsiteY36" fmla="*/ 1344744 h 2425226"/>
              <a:gd name="connsiteX37" fmla="*/ 939633 w 3706892"/>
              <a:gd name="connsiteY37" fmla="*/ 1283497 h 2425226"/>
              <a:gd name="connsiteX38" fmla="*/ 1402101 w 3706892"/>
              <a:gd name="connsiteY38" fmla="*/ 587269 h 2425226"/>
              <a:gd name="connsiteX39" fmla="*/ 1058375 w 3706892"/>
              <a:gd name="connsiteY39" fmla="*/ 587269 h 2425226"/>
              <a:gd name="connsiteX40" fmla="*/ 1853446 w 3706892"/>
              <a:gd name="connsiteY40" fmla="*/ 0 h 2425226"/>
              <a:gd name="connsiteX0" fmla="*/ 2465482 w 3706892"/>
              <a:gd name="connsiteY0" fmla="*/ 1756102 h 2425226"/>
              <a:gd name="connsiteX1" fmla="*/ 2750047 w 3706892"/>
              <a:gd name="connsiteY1" fmla="*/ 1991075 h 2425226"/>
              <a:gd name="connsiteX2" fmla="*/ 2465482 w 3706892"/>
              <a:gd name="connsiteY2" fmla="*/ 1756102 h 2425226"/>
              <a:gd name="connsiteX3" fmla="*/ 1230873 w 3706892"/>
              <a:gd name="connsiteY3" fmla="*/ 1748890 h 2425226"/>
              <a:gd name="connsiteX4" fmla="*/ 1239735 w 3706892"/>
              <a:gd name="connsiteY4" fmla="*/ 1758393 h 2425226"/>
              <a:gd name="connsiteX5" fmla="*/ 876898 w 3706892"/>
              <a:gd name="connsiteY5" fmla="*/ 2049759 h 2425226"/>
              <a:gd name="connsiteX6" fmla="*/ 1230873 w 3706892"/>
              <a:gd name="connsiteY6" fmla="*/ 1748890 h 2425226"/>
              <a:gd name="connsiteX7" fmla="*/ 2840256 w 3706892"/>
              <a:gd name="connsiteY7" fmla="*/ 1354207 h 2425226"/>
              <a:gd name="connsiteX8" fmla="*/ 3706892 w 3706892"/>
              <a:gd name="connsiteY8" fmla="*/ 1945086 h 2425226"/>
              <a:gd name="connsiteX9" fmla="*/ 3417775 w 3706892"/>
              <a:gd name="connsiteY9" fmla="*/ 2110295 h 2425226"/>
              <a:gd name="connsiteX10" fmla="*/ 3459078 w 3706892"/>
              <a:gd name="connsiteY10" fmla="*/ 2425226 h 2425226"/>
              <a:gd name="connsiteX11" fmla="*/ 3339559 w 3706892"/>
              <a:gd name="connsiteY11" fmla="*/ 2364335 h 2425226"/>
              <a:gd name="connsiteX12" fmla="*/ 3454704 w 3706892"/>
              <a:gd name="connsiteY12" fmla="*/ 2418032 h 2425226"/>
              <a:gd name="connsiteX13" fmla="*/ 3414543 w 3706892"/>
              <a:gd name="connsiteY13" fmla="*/ 2111796 h 2425226"/>
              <a:gd name="connsiteX14" fmla="*/ 3695677 w 3706892"/>
              <a:gd name="connsiteY14" fmla="*/ 1951148 h 2425226"/>
              <a:gd name="connsiteX15" fmla="*/ 2837279 w 3706892"/>
              <a:gd name="connsiteY15" fmla="*/ 1357399 h 2425226"/>
              <a:gd name="connsiteX16" fmla="*/ 2840256 w 3706892"/>
              <a:gd name="connsiteY16" fmla="*/ 1354207 h 2425226"/>
              <a:gd name="connsiteX17" fmla="*/ 861369 w 3706892"/>
              <a:gd name="connsiteY17" fmla="*/ 1352646 h 2425226"/>
              <a:gd name="connsiteX18" fmla="*/ 865801 w 3706892"/>
              <a:gd name="connsiteY18" fmla="*/ 1357399 h 2425226"/>
              <a:gd name="connsiteX19" fmla="*/ 9024 w 3706892"/>
              <a:gd name="connsiteY19" fmla="*/ 1950243 h 2425226"/>
              <a:gd name="connsiteX20" fmla="*/ 0 w 3706892"/>
              <a:gd name="connsiteY20" fmla="*/ 1945086 h 2425226"/>
              <a:gd name="connsiteX21" fmla="*/ 861369 w 3706892"/>
              <a:gd name="connsiteY21" fmla="*/ 1352646 h 2425226"/>
              <a:gd name="connsiteX22" fmla="*/ 1853446 w 3706892"/>
              <a:gd name="connsiteY22" fmla="*/ 0 h 2425226"/>
              <a:gd name="connsiteX23" fmla="*/ 2648518 w 3706892"/>
              <a:gd name="connsiteY23" fmla="*/ 587269 h 2425226"/>
              <a:gd name="connsiteX24" fmla="*/ 2304792 w 3706892"/>
              <a:gd name="connsiteY24" fmla="*/ 587269 h 2425226"/>
              <a:gd name="connsiteX25" fmla="*/ 2762193 w 3706892"/>
              <a:gd name="connsiteY25" fmla="*/ 1283732 h 2425226"/>
              <a:gd name="connsiteX26" fmla="*/ 2437219 w 3706892"/>
              <a:gd name="connsiteY26" fmla="*/ 1344744 h 2425226"/>
              <a:gd name="connsiteX27" fmla="*/ 2396648 w 3706892"/>
              <a:gd name="connsiteY27" fmla="*/ 1693627 h 2425226"/>
              <a:gd name="connsiteX28" fmla="*/ 2138691 w 3706892"/>
              <a:gd name="connsiteY28" fmla="*/ 1445558 h 2425226"/>
              <a:gd name="connsiteX29" fmla="*/ 2138691 w 3706892"/>
              <a:gd name="connsiteY29" fmla="*/ 1812263 h 2425226"/>
              <a:gd name="connsiteX30" fmla="*/ 1853446 w 3706892"/>
              <a:gd name="connsiteY30" fmla="*/ 1606167 h 2425226"/>
              <a:gd name="connsiteX31" fmla="*/ 1570783 w 3706892"/>
              <a:gd name="connsiteY31" fmla="*/ 1810397 h 2425226"/>
              <a:gd name="connsiteX32" fmla="*/ 1570783 w 3706892"/>
              <a:gd name="connsiteY32" fmla="*/ 1441738 h 2425226"/>
              <a:gd name="connsiteX33" fmla="*/ 1569492 w 3706892"/>
              <a:gd name="connsiteY33" fmla="*/ 1444294 h 2425226"/>
              <a:gd name="connsiteX34" fmla="*/ 1306923 w 3706892"/>
              <a:gd name="connsiteY34" fmla="*/ 1697840 h 2425226"/>
              <a:gd name="connsiteX35" fmla="*/ 1265861 w 3706892"/>
              <a:gd name="connsiteY35" fmla="*/ 1344744 h 2425226"/>
              <a:gd name="connsiteX36" fmla="*/ 939633 w 3706892"/>
              <a:gd name="connsiteY36" fmla="*/ 1283497 h 2425226"/>
              <a:gd name="connsiteX37" fmla="*/ 1402101 w 3706892"/>
              <a:gd name="connsiteY37" fmla="*/ 587269 h 2425226"/>
              <a:gd name="connsiteX38" fmla="*/ 1058375 w 3706892"/>
              <a:gd name="connsiteY38" fmla="*/ 587269 h 2425226"/>
              <a:gd name="connsiteX39" fmla="*/ 1853446 w 3706892"/>
              <a:gd name="connsiteY39" fmla="*/ 0 h 2425226"/>
              <a:gd name="connsiteX0" fmla="*/ 1230873 w 3706892"/>
              <a:gd name="connsiteY0" fmla="*/ 1748890 h 2425226"/>
              <a:gd name="connsiteX1" fmla="*/ 1239735 w 3706892"/>
              <a:gd name="connsiteY1" fmla="*/ 1758393 h 2425226"/>
              <a:gd name="connsiteX2" fmla="*/ 876898 w 3706892"/>
              <a:gd name="connsiteY2" fmla="*/ 2049759 h 2425226"/>
              <a:gd name="connsiteX3" fmla="*/ 1230873 w 3706892"/>
              <a:gd name="connsiteY3" fmla="*/ 1748890 h 2425226"/>
              <a:gd name="connsiteX4" fmla="*/ 2840256 w 3706892"/>
              <a:gd name="connsiteY4" fmla="*/ 1354207 h 2425226"/>
              <a:gd name="connsiteX5" fmla="*/ 3706892 w 3706892"/>
              <a:gd name="connsiteY5" fmla="*/ 1945086 h 2425226"/>
              <a:gd name="connsiteX6" fmla="*/ 3417775 w 3706892"/>
              <a:gd name="connsiteY6" fmla="*/ 2110295 h 2425226"/>
              <a:gd name="connsiteX7" fmla="*/ 3459078 w 3706892"/>
              <a:gd name="connsiteY7" fmla="*/ 2425226 h 2425226"/>
              <a:gd name="connsiteX8" fmla="*/ 3339559 w 3706892"/>
              <a:gd name="connsiteY8" fmla="*/ 2364335 h 2425226"/>
              <a:gd name="connsiteX9" fmla="*/ 3454704 w 3706892"/>
              <a:gd name="connsiteY9" fmla="*/ 2418032 h 2425226"/>
              <a:gd name="connsiteX10" fmla="*/ 3414543 w 3706892"/>
              <a:gd name="connsiteY10" fmla="*/ 2111796 h 2425226"/>
              <a:gd name="connsiteX11" fmla="*/ 3695677 w 3706892"/>
              <a:gd name="connsiteY11" fmla="*/ 1951148 h 2425226"/>
              <a:gd name="connsiteX12" fmla="*/ 2837279 w 3706892"/>
              <a:gd name="connsiteY12" fmla="*/ 1357399 h 2425226"/>
              <a:gd name="connsiteX13" fmla="*/ 2840256 w 3706892"/>
              <a:gd name="connsiteY13" fmla="*/ 1354207 h 2425226"/>
              <a:gd name="connsiteX14" fmla="*/ 861369 w 3706892"/>
              <a:gd name="connsiteY14" fmla="*/ 1352646 h 2425226"/>
              <a:gd name="connsiteX15" fmla="*/ 865801 w 3706892"/>
              <a:gd name="connsiteY15" fmla="*/ 1357399 h 2425226"/>
              <a:gd name="connsiteX16" fmla="*/ 9024 w 3706892"/>
              <a:gd name="connsiteY16" fmla="*/ 1950243 h 2425226"/>
              <a:gd name="connsiteX17" fmla="*/ 0 w 3706892"/>
              <a:gd name="connsiteY17" fmla="*/ 1945086 h 2425226"/>
              <a:gd name="connsiteX18" fmla="*/ 861369 w 3706892"/>
              <a:gd name="connsiteY18" fmla="*/ 1352646 h 2425226"/>
              <a:gd name="connsiteX19" fmla="*/ 1853446 w 3706892"/>
              <a:gd name="connsiteY19" fmla="*/ 0 h 2425226"/>
              <a:gd name="connsiteX20" fmla="*/ 2648518 w 3706892"/>
              <a:gd name="connsiteY20" fmla="*/ 587269 h 2425226"/>
              <a:gd name="connsiteX21" fmla="*/ 2304792 w 3706892"/>
              <a:gd name="connsiteY21" fmla="*/ 587269 h 2425226"/>
              <a:gd name="connsiteX22" fmla="*/ 2762193 w 3706892"/>
              <a:gd name="connsiteY22" fmla="*/ 1283732 h 2425226"/>
              <a:gd name="connsiteX23" fmla="*/ 2437219 w 3706892"/>
              <a:gd name="connsiteY23" fmla="*/ 1344744 h 2425226"/>
              <a:gd name="connsiteX24" fmla="*/ 2396648 w 3706892"/>
              <a:gd name="connsiteY24" fmla="*/ 1693627 h 2425226"/>
              <a:gd name="connsiteX25" fmla="*/ 2138691 w 3706892"/>
              <a:gd name="connsiteY25" fmla="*/ 1445558 h 2425226"/>
              <a:gd name="connsiteX26" fmla="*/ 2138691 w 3706892"/>
              <a:gd name="connsiteY26" fmla="*/ 1812263 h 2425226"/>
              <a:gd name="connsiteX27" fmla="*/ 1853446 w 3706892"/>
              <a:gd name="connsiteY27" fmla="*/ 1606167 h 2425226"/>
              <a:gd name="connsiteX28" fmla="*/ 1570783 w 3706892"/>
              <a:gd name="connsiteY28" fmla="*/ 1810397 h 2425226"/>
              <a:gd name="connsiteX29" fmla="*/ 1570783 w 3706892"/>
              <a:gd name="connsiteY29" fmla="*/ 1441738 h 2425226"/>
              <a:gd name="connsiteX30" fmla="*/ 1569492 w 3706892"/>
              <a:gd name="connsiteY30" fmla="*/ 1444294 h 2425226"/>
              <a:gd name="connsiteX31" fmla="*/ 1306923 w 3706892"/>
              <a:gd name="connsiteY31" fmla="*/ 1697840 h 2425226"/>
              <a:gd name="connsiteX32" fmla="*/ 1265861 w 3706892"/>
              <a:gd name="connsiteY32" fmla="*/ 1344744 h 2425226"/>
              <a:gd name="connsiteX33" fmla="*/ 939633 w 3706892"/>
              <a:gd name="connsiteY33" fmla="*/ 1283497 h 2425226"/>
              <a:gd name="connsiteX34" fmla="*/ 1402101 w 3706892"/>
              <a:gd name="connsiteY34" fmla="*/ 587269 h 2425226"/>
              <a:gd name="connsiteX35" fmla="*/ 1058375 w 3706892"/>
              <a:gd name="connsiteY35" fmla="*/ 587269 h 2425226"/>
              <a:gd name="connsiteX36" fmla="*/ 1853446 w 3706892"/>
              <a:gd name="connsiteY36" fmla="*/ 0 h 2425226"/>
              <a:gd name="connsiteX0" fmla="*/ 876898 w 3706892"/>
              <a:gd name="connsiteY0" fmla="*/ 2049759 h 2425226"/>
              <a:gd name="connsiteX1" fmla="*/ 1239735 w 3706892"/>
              <a:gd name="connsiteY1" fmla="*/ 1758393 h 2425226"/>
              <a:gd name="connsiteX2" fmla="*/ 876898 w 3706892"/>
              <a:gd name="connsiteY2" fmla="*/ 2049759 h 2425226"/>
              <a:gd name="connsiteX3" fmla="*/ 2840256 w 3706892"/>
              <a:gd name="connsiteY3" fmla="*/ 1354207 h 2425226"/>
              <a:gd name="connsiteX4" fmla="*/ 3706892 w 3706892"/>
              <a:gd name="connsiteY4" fmla="*/ 1945086 h 2425226"/>
              <a:gd name="connsiteX5" fmla="*/ 3417775 w 3706892"/>
              <a:gd name="connsiteY5" fmla="*/ 2110295 h 2425226"/>
              <a:gd name="connsiteX6" fmla="*/ 3459078 w 3706892"/>
              <a:gd name="connsiteY6" fmla="*/ 2425226 h 2425226"/>
              <a:gd name="connsiteX7" fmla="*/ 3339559 w 3706892"/>
              <a:gd name="connsiteY7" fmla="*/ 2364335 h 2425226"/>
              <a:gd name="connsiteX8" fmla="*/ 3454704 w 3706892"/>
              <a:gd name="connsiteY8" fmla="*/ 2418032 h 2425226"/>
              <a:gd name="connsiteX9" fmla="*/ 3414543 w 3706892"/>
              <a:gd name="connsiteY9" fmla="*/ 2111796 h 2425226"/>
              <a:gd name="connsiteX10" fmla="*/ 3695677 w 3706892"/>
              <a:gd name="connsiteY10" fmla="*/ 1951148 h 2425226"/>
              <a:gd name="connsiteX11" fmla="*/ 2837279 w 3706892"/>
              <a:gd name="connsiteY11" fmla="*/ 1357399 h 2425226"/>
              <a:gd name="connsiteX12" fmla="*/ 2840256 w 3706892"/>
              <a:gd name="connsiteY12" fmla="*/ 1354207 h 2425226"/>
              <a:gd name="connsiteX13" fmla="*/ 861369 w 3706892"/>
              <a:gd name="connsiteY13" fmla="*/ 1352646 h 2425226"/>
              <a:gd name="connsiteX14" fmla="*/ 865801 w 3706892"/>
              <a:gd name="connsiteY14" fmla="*/ 1357399 h 2425226"/>
              <a:gd name="connsiteX15" fmla="*/ 9024 w 3706892"/>
              <a:gd name="connsiteY15" fmla="*/ 1950243 h 2425226"/>
              <a:gd name="connsiteX16" fmla="*/ 0 w 3706892"/>
              <a:gd name="connsiteY16" fmla="*/ 1945086 h 2425226"/>
              <a:gd name="connsiteX17" fmla="*/ 861369 w 3706892"/>
              <a:gd name="connsiteY17" fmla="*/ 1352646 h 2425226"/>
              <a:gd name="connsiteX18" fmla="*/ 1853446 w 3706892"/>
              <a:gd name="connsiteY18" fmla="*/ 0 h 2425226"/>
              <a:gd name="connsiteX19" fmla="*/ 2648518 w 3706892"/>
              <a:gd name="connsiteY19" fmla="*/ 587269 h 2425226"/>
              <a:gd name="connsiteX20" fmla="*/ 2304792 w 3706892"/>
              <a:gd name="connsiteY20" fmla="*/ 587269 h 2425226"/>
              <a:gd name="connsiteX21" fmla="*/ 2762193 w 3706892"/>
              <a:gd name="connsiteY21" fmla="*/ 1283732 h 2425226"/>
              <a:gd name="connsiteX22" fmla="*/ 2437219 w 3706892"/>
              <a:gd name="connsiteY22" fmla="*/ 1344744 h 2425226"/>
              <a:gd name="connsiteX23" fmla="*/ 2396648 w 3706892"/>
              <a:gd name="connsiteY23" fmla="*/ 1693627 h 2425226"/>
              <a:gd name="connsiteX24" fmla="*/ 2138691 w 3706892"/>
              <a:gd name="connsiteY24" fmla="*/ 1445558 h 2425226"/>
              <a:gd name="connsiteX25" fmla="*/ 2138691 w 3706892"/>
              <a:gd name="connsiteY25" fmla="*/ 1812263 h 2425226"/>
              <a:gd name="connsiteX26" fmla="*/ 1853446 w 3706892"/>
              <a:gd name="connsiteY26" fmla="*/ 1606167 h 2425226"/>
              <a:gd name="connsiteX27" fmla="*/ 1570783 w 3706892"/>
              <a:gd name="connsiteY27" fmla="*/ 1810397 h 2425226"/>
              <a:gd name="connsiteX28" fmla="*/ 1570783 w 3706892"/>
              <a:gd name="connsiteY28" fmla="*/ 1441738 h 2425226"/>
              <a:gd name="connsiteX29" fmla="*/ 1569492 w 3706892"/>
              <a:gd name="connsiteY29" fmla="*/ 1444294 h 2425226"/>
              <a:gd name="connsiteX30" fmla="*/ 1306923 w 3706892"/>
              <a:gd name="connsiteY30" fmla="*/ 1697840 h 2425226"/>
              <a:gd name="connsiteX31" fmla="*/ 1265861 w 3706892"/>
              <a:gd name="connsiteY31" fmla="*/ 1344744 h 2425226"/>
              <a:gd name="connsiteX32" fmla="*/ 939633 w 3706892"/>
              <a:gd name="connsiteY32" fmla="*/ 1283497 h 2425226"/>
              <a:gd name="connsiteX33" fmla="*/ 1402101 w 3706892"/>
              <a:gd name="connsiteY33" fmla="*/ 587269 h 2425226"/>
              <a:gd name="connsiteX34" fmla="*/ 1058375 w 3706892"/>
              <a:gd name="connsiteY34" fmla="*/ 587269 h 2425226"/>
              <a:gd name="connsiteX35" fmla="*/ 1853446 w 3706892"/>
              <a:gd name="connsiteY35" fmla="*/ 0 h 2425226"/>
              <a:gd name="connsiteX0" fmla="*/ 2840256 w 3706892"/>
              <a:gd name="connsiteY0" fmla="*/ 1354207 h 2425226"/>
              <a:gd name="connsiteX1" fmla="*/ 3706892 w 3706892"/>
              <a:gd name="connsiteY1" fmla="*/ 1945086 h 2425226"/>
              <a:gd name="connsiteX2" fmla="*/ 3417775 w 3706892"/>
              <a:gd name="connsiteY2" fmla="*/ 2110295 h 2425226"/>
              <a:gd name="connsiteX3" fmla="*/ 3459078 w 3706892"/>
              <a:gd name="connsiteY3" fmla="*/ 2425226 h 2425226"/>
              <a:gd name="connsiteX4" fmla="*/ 3339559 w 3706892"/>
              <a:gd name="connsiteY4" fmla="*/ 2364335 h 2425226"/>
              <a:gd name="connsiteX5" fmla="*/ 3454704 w 3706892"/>
              <a:gd name="connsiteY5" fmla="*/ 2418032 h 2425226"/>
              <a:gd name="connsiteX6" fmla="*/ 3414543 w 3706892"/>
              <a:gd name="connsiteY6" fmla="*/ 2111796 h 2425226"/>
              <a:gd name="connsiteX7" fmla="*/ 3695677 w 3706892"/>
              <a:gd name="connsiteY7" fmla="*/ 1951148 h 2425226"/>
              <a:gd name="connsiteX8" fmla="*/ 2837279 w 3706892"/>
              <a:gd name="connsiteY8" fmla="*/ 1357399 h 2425226"/>
              <a:gd name="connsiteX9" fmla="*/ 2840256 w 3706892"/>
              <a:gd name="connsiteY9" fmla="*/ 1354207 h 2425226"/>
              <a:gd name="connsiteX10" fmla="*/ 861369 w 3706892"/>
              <a:gd name="connsiteY10" fmla="*/ 1352646 h 2425226"/>
              <a:gd name="connsiteX11" fmla="*/ 865801 w 3706892"/>
              <a:gd name="connsiteY11" fmla="*/ 1357399 h 2425226"/>
              <a:gd name="connsiteX12" fmla="*/ 9024 w 3706892"/>
              <a:gd name="connsiteY12" fmla="*/ 1950243 h 2425226"/>
              <a:gd name="connsiteX13" fmla="*/ 0 w 3706892"/>
              <a:gd name="connsiteY13" fmla="*/ 1945086 h 2425226"/>
              <a:gd name="connsiteX14" fmla="*/ 861369 w 3706892"/>
              <a:gd name="connsiteY14" fmla="*/ 1352646 h 2425226"/>
              <a:gd name="connsiteX15" fmla="*/ 1853446 w 3706892"/>
              <a:gd name="connsiteY15" fmla="*/ 0 h 2425226"/>
              <a:gd name="connsiteX16" fmla="*/ 2648518 w 3706892"/>
              <a:gd name="connsiteY16" fmla="*/ 587269 h 2425226"/>
              <a:gd name="connsiteX17" fmla="*/ 2304792 w 3706892"/>
              <a:gd name="connsiteY17" fmla="*/ 587269 h 2425226"/>
              <a:gd name="connsiteX18" fmla="*/ 2762193 w 3706892"/>
              <a:gd name="connsiteY18" fmla="*/ 1283732 h 2425226"/>
              <a:gd name="connsiteX19" fmla="*/ 2437219 w 3706892"/>
              <a:gd name="connsiteY19" fmla="*/ 1344744 h 2425226"/>
              <a:gd name="connsiteX20" fmla="*/ 2396648 w 3706892"/>
              <a:gd name="connsiteY20" fmla="*/ 1693627 h 2425226"/>
              <a:gd name="connsiteX21" fmla="*/ 2138691 w 3706892"/>
              <a:gd name="connsiteY21" fmla="*/ 1445558 h 2425226"/>
              <a:gd name="connsiteX22" fmla="*/ 2138691 w 3706892"/>
              <a:gd name="connsiteY22" fmla="*/ 1812263 h 2425226"/>
              <a:gd name="connsiteX23" fmla="*/ 1853446 w 3706892"/>
              <a:gd name="connsiteY23" fmla="*/ 1606167 h 2425226"/>
              <a:gd name="connsiteX24" fmla="*/ 1570783 w 3706892"/>
              <a:gd name="connsiteY24" fmla="*/ 1810397 h 2425226"/>
              <a:gd name="connsiteX25" fmla="*/ 1570783 w 3706892"/>
              <a:gd name="connsiteY25" fmla="*/ 1441738 h 2425226"/>
              <a:gd name="connsiteX26" fmla="*/ 1569492 w 3706892"/>
              <a:gd name="connsiteY26" fmla="*/ 1444294 h 2425226"/>
              <a:gd name="connsiteX27" fmla="*/ 1306923 w 3706892"/>
              <a:gd name="connsiteY27" fmla="*/ 1697840 h 2425226"/>
              <a:gd name="connsiteX28" fmla="*/ 1265861 w 3706892"/>
              <a:gd name="connsiteY28" fmla="*/ 1344744 h 2425226"/>
              <a:gd name="connsiteX29" fmla="*/ 939633 w 3706892"/>
              <a:gd name="connsiteY29" fmla="*/ 1283497 h 2425226"/>
              <a:gd name="connsiteX30" fmla="*/ 1402101 w 3706892"/>
              <a:gd name="connsiteY30" fmla="*/ 587269 h 2425226"/>
              <a:gd name="connsiteX31" fmla="*/ 1058375 w 3706892"/>
              <a:gd name="connsiteY31" fmla="*/ 587269 h 2425226"/>
              <a:gd name="connsiteX32" fmla="*/ 1853446 w 3706892"/>
              <a:gd name="connsiteY32" fmla="*/ 0 h 2425226"/>
              <a:gd name="connsiteX0" fmla="*/ 2837279 w 3706892"/>
              <a:gd name="connsiteY0" fmla="*/ 1357399 h 2425226"/>
              <a:gd name="connsiteX1" fmla="*/ 3706892 w 3706892"/>
              <a:gd name="connsiteY1" fmla="*/ 1945086 h 2425226"/>
              <a:gd name="connsiteX2" fmla="*/ 3417775 w 3706892"/>
              <a:gd name="connsiteY2" fmla="*/ 2110295 h 2425226"/>
              <a:gd name="connsiteX3" fmla="*/ 3459078 w 3706892"/>
              <a:gd name="connsiteY3" fmla="*/ 2425226 h 2425226"/>
              <a:gd name="connsiteX4" fmla="*/ 3339559 w 3706892"/>
              <a:gd name="connsiteY4" fmla="*/ 2364335 h 2425226"/>
              <a:gd name="connsiteX5" fmla="*/ 3454704 w 3706892"/>
              <a:gd name="connsiteY5" fmla="*/ 2418032 h 2425226"/>
              <a:gd name="connsiteX6" fmla="*/ 3414543 w 3706892"/>
              <a:gd name="connsiteY6" fmla="*/ 2111796 h 2425226"/>
              <a:gd name="connsiteX7" fmla="*/ 3695677 w 3706892"/>
              <a:gd name="connsiteY7" fmla="*/ 1951148 h 2425226"/>
              <a:gd name="connsiteX8" fmla="*/ 2837279 w 3706892"/>
              <a:gd name="connsiteY8" fmla="*/ 1357399 h 2425226"/>
              <a:gd name="connsiteX9" fmla="*/ 861369 w 3706892"/>
              <a:gd name="connsiteY9" fmla="*/ 1352646 h 2425226"/>
              <a:gd name="connsiteX10" fmla="*/ 865801 w 3706892"/>
              <a:gd name="connsiteY10" fmla="*/ 1357399 h 2425226"/>
              <a:gd name="connsiteX11" fmla="*/ 9024 w 3706892"/>
              <a:gd name="connsiteY11" fmla="*/ 1950243 h 2425226"/>
              <a:gd name="connsiteX12" fmla="*/ 0 w 3706892"/>
              <a:gd name="connsiteY12" fmla="*/ 1945086 h 2425226"/>
              <a:gd name="connsiteX13" fmla="*/ 861369 w 3706892"/>
              <a:gd name="connsiteY13" fmla="*/ 1352646 h 2425226"/>
              <a:gd name="connsiteX14" fmla="*/ 1853446 w 3706892"/>
              <a:gd name="connsiteY14" fmla="*/ 0 h 2425226"/>
              <a:gd name="connsiteX15" fmla="*/ 2648518 w 3706892"/>
              <a:gd name="connsiteY15" fmla="*/ 587269 h 2425226"/>
              <a:gd name="connsiteX16" fmla="*/ 2304792 w 3706892"/>
              <a:gd name="connsiteY16" fmla="*/ 587269 h 2425226"/>
              <a:gd name="connsiteX17" fmla="*/ 2762193 w 3706892"/>
              <a:gd name="connsiteY17" fmla="*/ 1283732 h 2425226"/>
              <a:gd name="connsiteX18" fmla="*/ 2437219 w 3706892"/>
              <a:gd name="connsiteY18" fmla="*/ 1344744 h 2425226"/>
              <a:gd name="connsiteX19" fmla="*/ 2396648 w 3706892"/>
              <a:gd name="connsiteY19" fmla="*/ 1693627 h 2425226"/>
              <a:gd name="connsiteX20" fmla="*/ 2138691 w 3706892"/>
              <a:gd name="connsiteY20" fmla="*/ 1445558 h 2425226"/>
              <a:gd name="connsiteX21" fmla="*/ 2138691 w 3706892"/>
              <a:gd name="connsiteY21" fmla="*/ 1812263 h 2425226"/>
              <a:gd name="connsiteX22" fmla="*/ 1853446 w 3706892"/>
              <a:gd name="connsiteY22" fmla="*/ 1606167 h 2425226"/>
              <a:gd name="connsiteX23" fmla="*/ 1570783 w 3706892"/>
              <a:gd name="connsiteY23" fmla="*/ 1810397 h 2425226"/>
              <a:gd name="connsiteX24" fmla="*/ 1570783 w 3706892"/>
              <a:gd name="connsiteY24" fmla="*/ 1441738 h 2425226"/>
              <a:gd name="connsiteX25" fmla="*/ 1569492 w 3706892"/>
              <a:gd name="connsiteY25" fmla="*/ 1444294 h 2425226"/>
              <a:gd name="connsiteX26" fmla="*/ 1306923 w 3706892"/>
              <a:gd name="connsiteY26" fmla="*/ 1697840 h 2425226"/>
              <a:gd name="connsiteX27" fmla="*/ 1265861 w 3706892"/>
              <a:gd name="connsiteY27" fmla="*/ 1344744 h 2425226"/>
              <a:gd name="connsiteX28" fmla="*/ 939633 w 3706892"/>
              <a:gd name="connsiteY28" fmla="*/ 1283497 h 2425226"/>
              <a:gd name="connsiteX29" fmla="*/ 1402101 w 3706892"/>
              <a:gd name="connsiteY29" fmla="*/ 587269 h 2425226"/>
              <a:gd name="connsiteX30" fmla="*/ 1058375 w 3706892"/>
              <a:gd name="connsiteY30" fmla="*/ 587269 h 2425226"/>
              <a:gd name="connsiteX31" fmla="*/ 1853446 w 3706892"/>
              <a:gd name="connsiteY31" fmla="*/ 0 h 2425226"/>
              <a:gd name="connsiteX0" fmla="*/ 3695677 w 3737318"/>
              <a:gd name="connsiteY0" fmla="*/ 1951148 h 2425226"/>
              <a:gd name="connsiteX1" fmla="*/ 3706892 w 3737318"/>
              <a:gd name="connsiteY1" fmla="*/ 1945086 h 2425226"/>
              <a:gd name="connsiteX2" fmla="*/ 3417775 w 3737318"/>
              <a:gd name="connsiteY2" fmla="*/ 2110295 h 2425226"/>
              <a:gd name="connsiteX3" fmla="*/ 3459078 w 3737318"/>
              <a:gd name="connsiteY3" fmla="*/ 2425226 h 2425226"/>
              <a:gd name="connsiteX4" fmla="*/ 3339559 w 3737318"/>
              <a:gd name="connsiteY4" fmla="*/ 2364335 h 2425226"/>
              <a:gd name="connsiteX5" fmla="*/ 3454704 w 3737318"/>
              <a:gd name="connsiteY5" fmla="*/ 2418032 h 2425226"/>
              <a:gd name="connsiteX6" fmla="*/ 3414543 w 3737318"/>
              <a:gd name="connsiteY6" fmla="*/ 2111796 h 2425226"/>
              <a:gd name="connsiteX7" fmla="*/ 3695677 w 3737318"/>
              <a:gd name="connsiteY7" fmla="*/ 1951148 h 2425226"/>
              <a:gd name="connsiteX8" fmla="*/ 861369 w 3737318"/>
              <a:gd name="connsiteY8" fmla="*/ 1352646 h 2425226"/>
              <a:gd name="connsiteX9" fmla="*/ 865801 w 3737318"/>
              <a:gd name="connsiteY9" fmla="*/ 1357399 h 2425226"/>
              <a:gd name="connsiteX10" fmla="*/ 9024 w 3737318"/>
              <a:gd name="connsiteY10" fmla="*/ 1950243 h 2425226"/>
              <a:gd name="connsiteX11" fmla="*/ 0 w 3737318"/>
              <a:gd name="connsiteY11" fmla="*/ 1945086 h 2425226"/>
              <a:gd name="connsiteX12" fmla="*/ 861369 w 3737318"/>
              <a:gd name="connsiteY12" fmla="*/ 1352646 h 2425226"/>
              <a:gd name="connsiteX13" fmla="*/ 1853446 w 3737318"/>
              <a:gd name="connsiteY13" fmla="*/ 0 h 2425226"/>
              <a:gd name="connsiteX14" fmla="*/ 2648518 w 3737318"/>
              <a:gd name="connsiteY14" fmla="*/ 587269 h 2425226"/>
              <a:gd name="connsiteX15" fmla="*/ 2304792 w 3737318"/>
              <a:gd name="connsiteY15" fmla="*/ 587269 h 2425226"/>
              <a:gd name="connsiteX16" fmla="*/ 2762193 w 3737318"/>
              <a:gd name="connsiteY16" fmla="*/ 1283732 h 2425226"/>
              <a:gd name="connsiteX17" fmla="*/ 2437219 w 3737318"/>
              <a:gd name="connsiteY17" fmla="*/ 1344744 h 2425226"/>
              <a:gd name="connsiteX18" fmla="*/ 2396648 w 3737318"/>
              <a:gd name="connsiteY18" fmla="*/ 1693627 h 2425226"/>
              <a:gd name="connsiteX19" fmla="*/ 2138691 w 3737318"/>
              <a:gd name="connsiteY19" fmla="*/ 1445558 h 2425226"/>
              <a:gd name="connsiteX20" fmla="*/ 2138691 w 3737318"/>
              <a:gd name="connsiteY20" fmla="*/ 1812263 h 2425226"/>
              <a:gd name="connsiteX21" fmla="*/ 1853446 w 3737318"/>
              <a:gd name="connsiteY21" fmla="*/ 1606167 h 2425226"/>
              <a:gd name="connsiteX22" fmla="*/ 1570783 w 3737318"/>
              <a:gd name="connsiteY22" fmla="*/ 1810397 h 2425226"/>
              <a:gd name="connsiteX23" fmla="*/ 1570783 w 3737318"/>
              <a:gd name="connsiteY23" fmla="*/ 1441738 h 2425226"/>
              <a:gd name="connsiteX24" fmla="*/ 1569492 w 3737318"/>
              <a:gd name="connsiteY24" fmla="*/ 1444294 h 2425226"/>
              <a:gd name="connsiteX25" fmla="*/ 1306923 w 3737318"/>
              <a:gd name="connsiteY25" fmla="*/ 1697840 h 2425226"/>
              <a:gd name="connsiteX26" fmla="*/ 1265861 w 3737318"/>
              <a:gd name="connsiteY26" fmla="*/ 1344744 h 2425226"/>
              <a:gd name="connsiteX27" fmla="*/ 939633 w 3737318"/>
              <a:gd name="connsiteY27" fmla="*/ 1283497 h 2425226"/>
              <a:gd name="connsiteX28" fmla="*/ 1402101 w 3737318"/>
              <a:gd name="connsiteY28" fmla="*/ 587269 h 2425226"/>
              <a:gd name="connsiteX29" fmla="*/ 1058375 w 3737318"/>
              <a:gd name="connsiteY29" fmla="*/ 587269 h 2425226"/>
              <a:gd name="connsiteX30" fmla="*/ 1853446 w 3737318"/>
              <a:gd name="connsiteY30" fmla="*/ 0 h 2425226"/>
              <a:gd name="connsiteX0" fmla="*/ 3414543 w 3706892"/>
              <a:gd name="connsiteY0" fmla="*/ 2111796 h 2425226"/>
              <a:gd name="connsiteX1" fmla="*/ 3706892 w 3706892"/>
              <a:gd name="connsiteY1" fmla="*/ 1945086 h 2425226"/>
              <a:gd name="connsiteX2" fmla="*/ 3417775 w 3706892"/>
              <a:gd name="connsiteY2" fmla="*/ 2110295 h 2425226"/>
              <a:gd name="connsiteX3" fmla="*/ 3459078 w 3706892"/>
              <a:gd name="connsiteY3" fmla="*/ 2425226 h 2425226"/>
              <a:gd name="connsiteX4" fmla="*/ 3339559 w 3706892"/>
              <a:gd name="connsiteY4" fmla="*/ 2364335 h 2425226"/>
              <a:gd name="connsiteX5" fmla="*/ 3454704 w 3706892"/>
              <a:gd name="connsiteY5" fmla="*/ 2418032 h 2425226"/>
              <a:gd name="connsiteX6" fmla="*/ 3414543 w 3706892"/>
              <a:gd name="connsiteY6" fmla="*/ 2111796 h 2425226"/>
              <a:gd name="connsiteX7" fmla="*/ 861369 w 3706892"/>
              <a:gd name="connsiteY7" fmla="*/ 1352646 h 2425226"/>
              <a:gd name="connsiteX8" fmla="*/ 865801 w 3706892"/>
              <a:gd name="connsiteY8" fmla="*/ 1357399 h 2425226"/>
              <a:gd name="connsiteX9" fmla="*/ 9024 w 3706892"/>
              <a:gd name="connsiteY9" fmla="*/ 1950243 h 2425226"/>
              <a:gd name="connsiteX10" fmla="*/ 0 w 3706892"/>
              <a:gd name="connsiteY10" fmla="*/ 1945086 h 2425226"/>
              <a:gd name="connsiteX11" fmla="*/ 861369 w 3706892"/>
              <a:gd name="connsiteY11" fmla="*/ 1352646 h 2425226"/>
              <a:gd name="connsiteX12" fmla="*/ 1853446 w 3706892"/>
              <a:gd name="connsiteY12" fmla="*/ 0 h 2425226"/>
              <a:gd name="connsiteX13" fmla="*/ 2648518 w 3706892"/>
              <a:gd name="connsiteY13" fmla="*/ 587269 h 2425226"/>
              <a:gd name="connsiteX14" fmla="*/ 2304792 w 3706892"/>
              <a:gd name="connsiteY14" fmla="*/ 587269 h 2425226"/>
              <a:gd name="connsiteX15" fmla="*/ 2762193 w 3706892"/>
              <a:gd name="connsiteY15" fmla="*/ 1283732 h 2425226"/>
              <a:gd name="connsiteX16" fmla="*/ 2437219 w 3706892"/>
              <a:gd name="connsiteY16" fmla="*/ 1344744 h 2425226"/>
              <a:gd name="connsiteX17" fmla="*/ 2396648 w 3706892"/>
              <a:gd name="connsiteY17" fmla="*/ 1693627 h 2425226"/>
              <a:gd name="connsiteX18" fmla="*/ 2138691 w 3706892"/>
              <a:gd name="connsiteY18" fmla="*/ 1445558 h 2425226"/>
              <a:gd name="connsiteX19" fmla="*/ 2138691 w 3706892"/>
              <a:gd name="connsiteY19" fmla="*/ 1812263 h 2425226"/>
              <a:gd name="connsiteX20" fmla="*/ 1853446 w 3706892"/>
              <a:gd name="connsiteY20" fmla="*/ 1606167 h 2425226"/>
              <a:gd name="connsiteX21" fmla="*/ 1570783 w 3706892"/>
              <a:gd name="connsiteY21" fmla="*/ 1810397 h 2425226"/>
              <a:gd name="connsiteX22" fmla="*/ 1570783 w 3706892"/>
              <a:gd name="connsiteY22" fmla="*/ 1441738 h 2425226"/>
              <a:gd name="connsiteX23" fmla="*/ 1569492 w 3706892"/>
              <a:gd name="connsiteY23" fmla="*/ 1444294 h 2425226"/>
              <a:gd name="connsiteX24" fmla="*/ 1306923 w 3706892"/>
              <a:gd name="connsiteY24" fmla="*/ 1697840 h 2425226"/>
              <a:gd name="connsiteX25" fmla="*/ 1265861 w 3706892"/>
              <a:gd name="connsiteY25" fmla="*/ 1344744 h 2425226"/>
              <a:gd name="connsiteX26" fmla="*/ 939633 w 3706892"/>
              <a:gd name="connsiteY26" fmla="*/ 1283497 h 2425226"/>
              <a:gd name="connsiteX27" fmla="*/ 1402101 w 3706892"/>
              <a:gd name="connsiteY27" fmla="*/ 587269 h 2425226"/>
              <a:gd name="connsiteX28" fmla="*/ 1058375 w 3706892"/>
              <a:gd name="connsiteY28" fmla="*/ 587269 h 2425226"/>
              <a:gd name="connsiteX29" fmla="*/ 1853446 w 3706892"/>
              <a:gd name="connsiteY29" fmla="*/ 0 h 2425226"/>
              <a:gd name="connsiteX0" fmla="*/ 3454704 w 3706892"/>
              <a:gd name="connsiteY0" fmla="*/ 2418032 h 2425226"/>
              <a:gd name="connsiteX1" fmla="*/ 3706892 w 3706892"/>
              <a:gd name="connsiteY1" fmla="*/ 1945086 h 2425226"/>
              <a:gd name="connsiteX2" fmla="*/ 3417775 w 3706892"/>
              <a:gd name="connsiteY2" fmla="*/ 2110295 h 2425226"/>
              <a:gd name="connsiteX3" fmla="*/ 3459078 w 3706892"/>
              <a:gd name="connsiteY3" fmla="*/ 2425226 h 2425226"/>
              <a:gd name="connsiteX4" fmla="*/ 3339559 w 3706892"/>
              <a:gd name="connsiteY4" fmla="*/ 2364335 h 2425226"/>
              <a:gd name="connsiteX5" fmla="*/ 3454704 w 3706892"/>
              <a:gd name="connsiteY5" fmla="*/ 2418032 h 2425226"/>
              <a:gd name="connsiteX6" fmla="*/ 861369 w 3706892"/>
              <a:gd name="connsiteY6" fmla="*/ 1352646 h 2425226"/>
              <a:gd name="connsiteX7" fmla="*/ 865801 w 3706892"/>
              <a:gd name="connsiteY7" fmla="*/ 1357399 h 2425226"/>
              <a:gd name="connsiteX8" fmla="*/ 9024 w 3706892"/>
              <a:gd name="connsiteY8" fmla="*/ 1950243 h 2425226"/>
              <a:gd name="connsiteX9" fmla="*/ 0 w 3706892"/>
              <a:gd name="connsiteY9" fmla="*/ 1945086 h 2425226"/>
              <a:gd name="connsiteX10" fmla="*/ 861369 w 3706892"/>
              <a:gd name="connsiteY10" fmla="*/ 1352646 h 2425226"/>
              <a:gd name="connsiteX11" fmla="*/ 1853446 w 3706892"/>
              <a:gd name="connsiteY11" fmla="*/ 0 h 2425226"/>
              <a:gd name="connsiteX12" fmla="*/ 2648518 w 3706892"/>
              <a:gd name="connsiteY12" fmla="*/ 587269 h 2425226"/>
              <a:gd name="connsiteX13" fmla="*/ 2304792 w 3706892"/>
              <a:gd name="connsiteY13" fmla="*/ 587269 h 2425226"/>
              <a:gd name="connsiteX14" fmla="*/ 2762193 w 3706892"/>
              <a:gd name="connsiteY14" fmla="*/ 1283732 h 2425226"/>
              <a:gd name="connsiteX15" fmla="*/ 2437219 w 3706892"/>
              <a:gd name="connsiteY15" fmla="*/ 1344744 h 2425226"/>
              <a:gd name="connsiteX16" fmla="*/ 2396648 w 3706892"/>
              <a:gd name="connsiteY16" fmla="*/ 1693627 h 2425226"/>
              <a:gd name="connsiteX17" fmla="*/ 2138691 w 3706892"/>
              <a:gd name="connsiteY17" fmla="*/ 1445558 h 2425226"/>
              <a:gd name="connsiteX18" fmla="*/ 2138691 w 3706892"/>
              <a:gd name="connsiteY18" fmla="*/ 1812263 h 2425226"/>
              <a:gd name="connsiteX19" fmla="*/ 1853446 w 3706892"/>
              <a:gd name="connsiteY19" fmla="*/ 1606167 h 2425226"/>
              <a:gd name="connsiteX20" fmla="*/ 1570783 w 3706892"/>
              <a:gd name="connsiteY20" fmla="*/ 1810397 h 2425226"/>
              <a:gd name="connsiteX21" fmla="*/ 1570783 w 3706892"/>
              <a:gd name="connsiteY21" fmla="*/ 1441738 h 2425226"/>
              <a:gd name="connsiteX22" fmla="*/ 1569492 w 3706892"/>
              <a:gd name="connsiteY22" fmla="*/ 1444294 h 2425226"/>
              <a:gd name="connsiteX23" fmla="*/ 1306923 w 3706892"/>
              <a:gd name="connsiteY23" fmla="*/ 1697840 h 2425226"/>
              <a:gd name="connsiteX24" fmla="*/ 1265861 w 3706892"/>
              <a:gd name="connsiteY24" fmla="*/ 1344744 h 2425226"/>
              <a:gd name="connsiteX25" fmla="*/ 939633 w 3706892"/>
              <a:gd name="connsiteY25" fmla="*/ 1283497 h 2425226"/>
              <a:gd name="connsiteX26" fmla="*/ 1402101 w 3706892"/>
              <a:gd name="connsiteY26" fmla="*/ 587269 h 2425226"/>
              <a:gd name="connsiteX27" fmla="*/ 1058375 w 3706892"/>
              <a:gd name="connsiteY27" fmla="*/ 587269 h 2425226"/>
              <a:gd name="connsiteX28" fmla="*/ 1853446 w 3706892"/>
              <a:gd name="connsiteY28" fmla="*/ 0 h 2425226"/>
              <a:gd name="connsiteX0" fmla="*/ 3339559 w 3706892"/>
              <a:gd name="connsiteY0" fmla="*/ 2364335 h 2425226"/>
              <a:gd name="connsiteX1" fmla="*/ 3706892 w 3706892"/>
              <a:gd name="connsiteY1" fmla="*/ 1945086 h 2425226"/>
              <a:gd name="connsiteX2" fmla="*/ 3417775 w 3706892"/>
              <a:gd name="connsiteY2" fmla="*/ 2110295 h 2425226"/>
              <a:gd name="connsiteX3" fmla="*/ 3459078 w 3706892"/>
              <a:gd name="connsiteY3" fmla="*/ 2425226 h 2425226"/>
              <a:gd name="connsiteX4" fmla="*/ 3339559 w 3706892"/>
              <a:gd name="connsiteY4" fmla="*/ 2364335 h 2425226"/>
              <a:gd name="connsiteX5" fmla="*/ 861369 w 3706892"/>
              <a:gd name="connsiteY5" fmla="*/ 1352646 h 2425226"/>
              <a:gd name="connsiteX6" fmla="*/ 865801 w 3706892"/>
              <a:gd name="connsiteY6" fmla="*/ 1357399 h 2425226"/>
              <a:gd name="connsiteX7" fmla="*/ 9024 w 3706892"/>
              <a:gd name="connsiteY7" fmla="*/ 1950243 h 2425226"/>
              <a:gd name="connsiteX8" fmla="*/ 0 w 3706892"/>
              <a:gd name="connsiteY8" fmla="*/ 1945086 h 2425226"/>
              <a:gd name="connsiteX9" fmla="*/ 861369 w 3706892"/>
              <a:gd name="connsiteY9" fmla="*/ 1352646 h 2425226"/>
              <a:gd name="connsiteX10" fmla="*/ 1853446 w 3706892"/>
              <a:gd name="connsiteY10" fmla="*/ 0 h 2425226"/>
              <a:gd name="connsiteX11" fmla="*/ 2648518 w 3706892"/>
              <a:gd name="connsiteY11" fmla="*/ 587269 h 2425226"/>
              <a:gd name="connsiteX12" fmla="*/ 2304792 w 3706892"/>
              <a:gd name="connsiteY12" fmla="*/ 587269 h 2425226"/>
              <a:gd name="connsiteX13" fmla="*/ 2762193 w 3706892"/>
              <a:gd name="connsiteY13" fmla="*/ 1283732 h 2425226"/>
              <a:gd name="connsiteX14" fmla="*/ 2437219 w 3706892"/>
              <a:gd name="connsiteY14" fmla="*/ 1344744 h 2425226"/>
              <a:gd name="connsiteX15" fmla="*/ 2396648 w 3706892"/>
              <a:gd name="connsiteY15" fmla="*/ 1693627 h 2425226"/>
              <a:gd name="connsiteX16" fmla="*/ 2138691 w 3706892"/>
              <a:gd name="connsiteY16" fmla="*/ 1445558 h 2425226"/>
              <a:gd name="connsiteX17" fmla="*/ 2138691 w 3706892"/>
              <a:gd name="connsiteY17" fmla="*/ 1812263 h 2425226"/>
              <a:gd name="connsiteX18" fmla="*/ 1853446 w 3706892"/>
              <a:gd name="connsiteY18" fmla="*/ 1606167 h 2425226"/>
              <a:gd name="connsiteX19" fmla="*/ 1570783 w 3706892"/>
              <a:gd name="connsiteY19" fmla="*/ 1810397 h 2425226"/>
              <a:gd name="connsiteX20" fmla="*/ 1570783 w 3706892"/>
              <a:gd name="connsiteY20" fmla="*/ 1441738 h 2425226"/>
              <a:gd name="connsiteX21" fmla="*/ 1569492 w 3706892"/>
              <a:gd name="connsiteY21" fmla="*/ 1444294 h 2425226"/>
              <a:gd name="connsiteX22" fmla="*/ 1306923 w 3706892"/>
              <a:gd name="connsiteY22" fmla="*/ 1697840 h 2425226"/>
              <a:gd name="connsiteX23" fmla="*/ 1265861 w 3706892"/>
              <a:gd name="connsiteY23" fmla="*/ 1344744 h 2425226"/>
              <a:gd name="connsiteX24" fmla="*/ 939633 w 3706892"/>
              <a:gd name="connsiteY24" fmla="*/ 1283497 h 2425226"/>
              <a:gd name="connsiteX25" fmla="*/ 1402101 w 3706892"/>
              <a:gd name="connsiteY25" fmla="*/ 587269 h 2425226"/>
              <a:gd name="connsiteX26" fmla="*/ 1058375 w 3706892"/>
              <a:gd name="connsiteY26" fmla="*/ 587269 h 2425226"/>
              <a:gd name="connsiteX27" fmla="*/ 1853446 w 3706892"/>
              <a:gd name="connsiteY27" fmla="*/ 0 h 2425226"/>
              <a:gd name="connsiteX0" fmla="*/ 3459078 w 3706892"/>
              <a:gd name="connsiteY0" fmla="*/ 2425226 h 2425226"/>
              <a:gd name="connsiteX1" fmla="*/ 3706892 w 3706892"/>
              <a:gd name="connsiteY1" fmla="*/ 1945086 h 2425226"/>
              <a:gd name="connsiteX2" fmla="*/ 3417775 w 3706892"/>
              <a:gd name="connsiteY2" fmla="*/ 2110295 h 2425226"/>
              <a:gd name="connsiteX3" fmla="*/ 3459078 w 3706892"/>
              <a:gd name="connsiteY3" fmla="*/ 2425226 h 2425226"/>
              <a:gd name="connsiteX4" fmla="*/ 861369 w 3706892"/>
              <a:gd name="connsiteY4" fmla="*/ 1352646 h 2425226"/>
              <a:gd name="connsiteX5" fmla="*/ 865801 w 3706892"/>
              <a:gd name="connsiteY5" fmla="*/ 1357399 h 2425226"/>
              <a:gd name="connsiteX6" fmla="*/ 9024 w 3706892"/>
              <a:gd name="connsiteY6" fmla="*/ 1950243 h 2425226"/>
              <a:gd name="connsiteX7" fmla="*/ 0 w 3706892"/>
              <a:gd name="connsiteY7" fmla="*/ 1945086 h 2425226"/>
              <a:gd name="connsiteX8" fmla="*/ 861369 w 3706892"/>
              <a:gd name="connsiteY8" fmla="*/ 1352646 h 2425226"/>
              <a:gd name="connsiteX9" fmla="*/ 1853446 w 3706892"/>
              <a:gd name="connsiteY9" fmla="*/ 0 h 2425226"/>
              <a:gd name="connsiteX10" fmla="*/ 2648518 w 3706892"/>
              <a:gd name="connsiteY10" fmla="*/ 587269 h 2425226"/>
              <a:gd name="connsiteX11" fmla="*/ 2304792 w 3706892"/>
              <a:gd name="connsiteY11" fmla="*/ 587269 h 2425226"/>
              <a:gd name="connsiteX12" fmla="*/ 2762193 w 3706892"/>
              <a:gd name="connsiteY12" fmla="*/ 1283732 h 2425226"/>
              <a:gd name="connsiteX13" fmla="*/ 2437219 w 3706892"/>
              <a:gd name="connsiteY13" fmla="*/ 1344744 h 2425226"/>
              <a:gd name="connsiteX14" fmla="*/ 2396648 w 3706892"/>
              <a:gd name="connsiteY14" fmla="*/ 1693627 h 2425226"/>
              <a:gd name="connsiteX15" fmla="*/ 2138691 w 3706892"/>
              <a:gd name="connsiteY15" fmla="*/ 1445558 h 2425226"/>
              <a:gd name="connsiteX16" fmla="*/ 2138691 w 3706892"/>
              <a:gd name="connsiteY16" fmla="*/ 1812263 h 2425226"/>
              <a:gd name="connsiteX17" fmla="*/ 1853446 w 3706892"/>
              <a:gd name="connsiteY17" fmla="*/ 1606167 h 2425226"/>
              <a:gd name="connsiteX18" fmla="*/ 1570783 w 3706892"/>
              <a:gd name="connsiteY18" fmla="*/ 1810397 h 2425226"/>
              <a:gd name="connsiteX19" fmla="*/ 1570783 w 3706892"/>
              <a:gd name="connsiteY19" fmla="*/ 1441738 h 2425226"/>
              <a:gd name="connsiteX20" fmla="*/ 1569492 w 3706892"/>
              <a:gd name="connsiteY20" fmla="*/ 1444294 h 2425226"/>
              <a:gd name="connsiteX21" fmla="*/ 1306923 w 3706892"/>
              <a:gd name="connsiteY21" fmla="*/ 1697840 h 2425226"/>
              <a:gd name="connsiteX22" fmla="*/ 1265861 w 3706892"/>
              <a:gd name="connsiteY22" fmla="*/ 1344744 h 2425226"/>
              <a:gd name="connsiteX23" fmla="*/ 939633 w 3706892"/>
              <a:gd name="connsiteY23" fmla="*/ 1283497 h 2425226"/>
              <a:gd name="connsiteX24" fmla="*/ 1402101 w 3706892"/>
              <a:gd name="connsiteY24" fmla="*/ 587269 h 2425226"/>
              <a:gd name="connsiteX25" fmla="*/ 1058375 w 3706892"/>
              <a:gd name="connsiteY25" fmla="*/ 587269 h 2425226"/>
              <a:gd name="connsiteX26" fmla="*/ 1853446 w 3706892"/>
              <a:gd name="connsiteY26" fmla="*/ 0 h 2425226"/>
              <a:gd name="connsiteX0" fmla="*/ 3417775 w 3706892"/>
              <a:gd name="connsiteY0" fmla="*/ 2110295 h 2110295"/>
              <a:gd name="connsiteX1" fmla="*/ 3706892 w 3706892"/>
              <a:gd name="connsiteY1" fmla="*/ 1945086 h 2110295"/>
              <a:gd name="connsiteX2" fmla="*/ 3417775 w 3706892"/>
              <a:gd name="connsiteY2" fmla="*/ 2110295 h 2110295"/>
              <a:gd name="connsiteX3" fmla="*/ 861369 w 3706892"/>
              <a:gd name="connsiteY3" fmla="*/ 1352646 h 2110295"/>
              <a:gd name="connsiteX4" fmla="*/ 865801 w 3706892"/>
              <a:gd name="connsiteY4" fmla="*/ 1357399 h 2110295"/>
              <a:gd name="connsiteX5" fmla="*/ 9024 w 3706892"/>
              <a:gd name="connsiteY5" fmla="*/ 1950243 h 2110295"/>
              <a:gd name="connsiteX6" fmla="*/ 0 w 3706892"/>
              <a:gd name="connsiteY6" fmla="*/ 1945086 h 2110295"/>
              <a:gd name="connsiteX7" fmla="*/ 861369 w 3706892"/>
              <a:gd name="connsiteY7" fmla="*/ 1352646 h 2110295"/>
              <a:gd name="connsiteX8" fmla="*/ 1853446 w 3706892"/>
              <a:gd name="connsiteY8" fmla="*/ 0 h 2110295"/>
              <a:gd name="connsiteX9" fmla="*/ 2648518 w 3706892"/>
              <a:gd name="connsiteY9" fmla="*/ 587269 h 2110295"/>
              <a:gd name="connsiteX10" fmla="*/ 2304792 w 3706892"/>
              <a:gd name="connsiteY10" fmla="*/ 587269 h 2110295"/>
              <a:gd name="connsiteX11" fmla="*/ 2762193 w 3706892"/>
              <a:gd name="connsiteY11" fmla="*/ 1283732 h 2110295"/>
              <a:gd name="connsiteX12" fmla="*/ 2437219 w 3706892"/>
              <a:gd name="connsiteY12" fmla="*/ 1344744 h 2110295"/>
              <a:gd name="connsiteX13" fmla="*/ 2396648 w 3706892"/>
              <a:gd name="connsiteY13" fmla="*/ 1693627 h 2110295"/>
              <a:gd name="connsiteX14" fmla="*/ 2138691 w 3706892"/>
              <a:gd name="connsiteY14" fmla="*/ 1445558 h 2110295"/>
              <a:gd name="connsiteX15" fmla="*/ 2138691 w 3706892"/>
              <a:gd name="connsiteY15" fmla="*/ 1812263 h 2110295"/>
              <a:gd name="connsiteX16" fmla="*/ 1853446 w 3706892"/>
              <a:gd name="connsiteY16" fmla="*/ 1606167 h 2110295"/>
              <a:gd name="connsiteX17" fmla="*/ 1570783 w 3706892"/>
              <a:gd name="connsiteY17" fmla="*/ 1810397 h 2110295"/>
              <a:gd name="connsiteX18" fmla="*/ 1570783 w 3706892"/>
              <a:gd name="connsiteY18" fmla="*/ 1441738 h 2110295"/>
              <a:gd name="connsiteX19" fmla="*/ 1569492 w 3706892"/>
              <a:gd name="connsiteY19" fmla="*/ 1444294 h 2110295"/>
              <a:gd name="connsiteX20" fmla="*/ 1306923 w 3706892"/>
              <a:gd name="connsiteY20" fmla="*/ 1697840 h 2110295"/>
              <a:gd name="connsiteX21" fmla="*/ 1265861 w 3706892"/>
              <a:gd name="connsiteY21" fmla="*/ 1344744 h 2110295"/>
              <a:gd name="connsiteX22" fmla="*/ 939633 w 3706892"/>
              <a:gd name="connsiteY22" fmla="*/ 1283497 h 2110295"/>
              <a:gd name="connsiteX23" fmla="*/ 1402101 w 3706892"/>
              <a:gd name="connsiteY23" fmla="*/ 587269 h 2110295"/>
              <a:gd name="connsiteX24" fmla="*/ 1058375 w 3706892"/>
              <a:gd name="connsiteY24" fmla="*/ 587269 h 2110295"/>
              <a:gd name="connsiteX25" fmla="*/ 1853446 w 3706892"/>
              <a:gd name="connsiteY25" fmla="*/ 0 h 2110295"/>
              <a:gd name="connsiteX0" fmla="*/ 861369 w 2762193"/>
              <a:gd name="connsiteY0" fmla="*/ 1352646 h 1950243"/>
              <a:gd name="connsiteX1" fmla="*/ 865801 w 2762193"/>
              <a:gd name="connsiteY1" fmla="*/ 1357399 h 1950243"/>
              <a:gd name="connsiteX2" fmla="*/ 9024 w 2762193"/>
              <a:gd name="connsiteY2" fmla="*/ 1950243 h 1950243"/>
              <a:gd name="connsiteX3" fmla="*/ 0 w 2762193"/>
              <a:gd name="connsiteY3" fmla="*/ 1945086 h 1950243"/>
              <a:gd name="connsiteX4" fmla="*/ 861369 w 2762193"/>
              <a:gd name="connsiteY4" fmla="*/ 1352646 h 1950243"/>
              <a:gd name="connsiteX5" fmla="*/ 1853446 w 2762193"/>
              <a:gd name="connsiteY5" fmla="*/ 0 h 1950243"/>
              <a:gd name="connsiteX6" fmla="*/ 2648518 w 2762193"/>
              <a:gd name="connsiteY6" fmla="*/ 587269 h 1950243"/>
              <a:gd name="connsiteX7" fmla="*/ 2304792 w 2762193"/>
              <a:gd name="connsiteY7" fmla="*/ 587269 h 1950243"/>
              <a:gd name="connsiteX8" fmla="*/ 2762193 w 2762193"/>
              <a:gd name="connsiteY8" fmla="*/ 1283732 h 1950243"/>
              <a:gd name="connsiteX9" fmla="*/ 2437219 w 2762193"/>
              <a:gd name="connsiteY9" fmla="*/ 1344744 h 1950243"/>
              <a:gd name="connsiteX10" fmla="*/ 2396648 w 2762193"/>
              <a:gd name="connsiteY10" fmla="*/ 1693627 h 1950243"/>
              <a:gd name="connsiteX11" fmla="*/ 2138691 w 2762193"/>
              <a:gd name="connsiteY11" fmla="*/ 1445558 h 1950243"/>
              <a:gd name="connsiteX12" fmla="*/ 2138691 w 2762193"/>
              <a:gd name="connsiteY12" fmla="*/ 1812263 h 1950243"/>
              <a:gd name="connsiteX13" fmla="*/ 1853446 w 2762193"/>
              <a:gd name="connsiteY13" fmla="*/ 1606167 h 1950243"/>
              <a:gd name="connsiteX14" fmla="*/ 1570783 w 2762193"/>
              <a:gd name="connsiteY14" fmla="*/ 1810397 h 1950243"/>
              <a:gd name="connsiteX15" fmla="*/ 1570783 w 2762193"/>
              <a:gd name="connsiteY15" fmla="*/ 1441738 h 1950243"/>
              <a:gd name="connsiteX16" fmla="*/ 1569492 w 2762193"/>
              <a:gd name="connsiteY16" fmla="*/ 1444294 h 1950243"/>
              <a:gd name="connsiteX17" fmla="*/ 1306923 w 2762193"/>
              <a:gd name="connsiteY17" fmla="*/ 1697840 h 1950243"/>
              <a:gd name="connsiteX18" fmla="*/ 1265861 w 2762193"/>
              <a:gd name="connsiteY18" fmla="*/ 1344744 h 1950243"/>
              <a:gd name="connsiteX19" fmla="*/ 939633 w 2762193"/>
              <a:gd name="connsiteY19" fmla="*/ 1283497 h 1950243"/>
              <a:gd name="connsiteX20" fmla="*/ 1402101 w 2762193"/>
              <a:gd name="connsiteY20" fmla="*/ 587269 h 1950243"/>
              <a:gd name="connsiteX21" fmla="*/ 1058375 w 2762193"/>
              <a:gd name="connsiteY21" fmla="*/ 587269 h 1950243"/>
              <a:gd name="connsiteX22" fmla="*/ 1853446 w 2762193"/>
              <a:gd name="connsiteY22" fmla="*/ 0 h 1950243"/>
              <a:gd name="connsiteX0" fmla="*/ 0 w 2762193"/>
              <a:gd name="connsiteY0" fmla="*/ 1945086 h 1950243"/>
              <a:gd name="connsiteX1" fmla="*/ 865801 w 2762193"/>
              <a:gd name="connsiteY1" fmla="*/ 1357399 h 1950243"/>
              <a:gd name="connsiteX2" fmla="*/ 9024 w 2762193"/>
              <a:gd name="connsiteY2" fmla="*/ 1950243 h 1950243"/>
              <a:gd name="connsiteX3" fmla="*/ 0 w 2762193"/>
              <a:gd name="connsiteY3" fmla="*/ 1945086 h 1950243"/>
              <a:gd name="connsiteX4" fmla="*/ 1853446 w 2762193"/>
              <a:gd name="connsiteY4" fmla="*/ 0 h 1950243"/>
              <a:gd name="connsiteX5" fmla="*/ 2648518 w 2762193"/>
              <a:gd name="connsiteY5" fmla="*/ 587269 h 1950243"/>
              <a:gd name="connsiteX6" fmla="*/ 2304792 w 2762193"/>
              <a:gd name="connsiteY6" fmla="*/ 587269 h 1950243"/>
              <a:gd name="connsiteX7" fmla="*/ 2762193 w 2762193"/>
              <a:gd name="connsiteY7" fmla="*/ 1283732 h 1950243"/>
              <a:gd name="connsiteX8" fmla="*/ 2437219 w 2762193"/>
              <a:gd name="connsiteY8" fmla="*/ 1344744 h 1950243"/>
              <a:gd name="connsiteX9" fmla="*/ 2396648 w 2762193"/>
              <a:gd name="connsiteY9" fmla="*/ 1693627 h 1950243"/>
              <a:gd name="connsiteX10" fmla="*/ 2138691 w 2762193"/>
              <a:gd name="connsiteY10" fmla="*/ 1445558 h 1950243"/>
              <a:gd name="connsiteX11" fmla="*/ 2138691 w 2762193"/>
              <a:gd name="connsiteY11" fmla="*/ 1812263 h 1950243"/>
              <a:gd name="connsiteX12" fmla="*/ 1853446 w 2762193"/>
              <a:gd name="connsiteY12" fmla="*/ 1606167 h 1950243"/>
              <a:gd name="connsiteX13" fmla="*/ 1570783 w 2762193"/>
              <a:gd name="connsiteY13" fmla="*/ 1810397 h 1950243"/>
              <a:gd name="connsiteX14" fmla="*/ 1570783 w 2762193"/>
              <a:gd name="connsiteY14" fmla="*/ 1441738 h 1950243"/>
              <a:gd name="connsiteX15" fmla="*/ 1569492 w 2762193"/>
              <a:gd name="connsiteY15" fmla="*/ 1444294 h 1950243"/>
              <a:gd name="connsiteX16" fmla="*/ 1306923 w 2762193"/>
              <a:gd name="connsiteY16" fmla="*/ 1697840 h 1950243"/>
              <a:gd name="connsiteX17" fmla="*/ 1265861 w 2762193"/>
              <a:gd name="connsiteY17" fmla="*/ 1344744 h 1950243"/>
              <a:gd name="connsiteX18" fmla="*/ 939633 w 2762193"/>
              <a:gd name="connsiteY18" fmla="*/ 1283497 h 1950243"/>
              <a:gd name="connsiteX19" fmla="*/ 1402101 w 2762193"/>
              <a:gd name="connsiteY19" fmla="*/ 587269 h 1950243"/>
              <a:gd name="connsiteX20" fmla="*/ 1058375 w 2762193"/>
              <a:gd name="connsiteY20" fmla="*/ 587269 h 1950243"/>
              <a:gd name="connsiteX21" fmla="*/ 1853446 w 2762193"/>
              <a:gd name="connsiteY21" fmla="*/ 0 h 1950243"/>
              <a:gd name="connsiteX0" fmla="*/ 0 w 2753169"/>
              <a:gd name="connsiteY0" fmla="*/ 1950243 h 1950243"/>
              <a:gd name="connsiteX1" fmla="*/ 856777 w 2753169"/>
              <a:gd name="connsiteY1" fmla="*/ 1357399 h 1950243"/>
              <a:gd name="connsiteX2" fmla="*/ 0 w 2753169"/>
              <a:gd name="connsiteY2" fmla="*/ 1950243 h 1950243"/>
              <a:gd name="connsiteX3" fmla="*/ 1844422 w 2753169"/>
              <a:gd name="connsiteY3" fmla="*/ 0 h 1950243"/>
              <a:gd name="connsiteX4" fmla="*/ 2639494 w 2753169"/>
              <a:gd name="connsiteY4" fmla="*/ 587269 h 1950243"/>
              <a:gd name="connsiteX5" fmla="*/ 2295768 w 2753169"/>
              <a:gd name="connsiteY5" fmla="*/ 587269 h 1950243"/>
              <a:gd name="connsiteX6" fmla="*/ 2753169 w 2753169"/>
              <a:gd name="connsiteY6" fmla="*/ 1283732 h 1950243"/>
              <a:gd name="connsiteX7" fmla="*/ 2428195 w 2753169"/>
              <a:gd name="connsiteY7" fmla="*/ 1344744 h 1950243"/>
              <a:gd name="connsiteX8" fmla="*/ 2387624 w 2753169"/>
              <a:gd name="connsiteY8" fmla="*/ 1693627 h 1950243"/>
              <a:gd name="connsiteX9" fmla="*/ 2129667 w 2753169"/>
              <a:gd name="connsiteY9" fmla="*/ 1445558 h 1950243"/>
              <a:gd name="connsiteX10" fmla="*/ 2129667 w 2753169"/>
              <a:gd name="connsiteY10" fmla="*/ 1812263 h 1950243"/>
              <a:gd name="connsiteX11" fmla="*/ 1844422 w 2753169"/>
              <a:gd name="connsiteY11" fmla="*/ 1606167 h 1950243"/>
              <a:gd name="connsiteX12" fmla="*/ 1561759 w 2753169"/>
              <a:gd name="connsiteY12" fmla="*/ 1810397 h 1950243"/>
              <a:gd name="connsiteX13" fmla="*/ 1561759 w 2753169"/>
              <a:gd name="connsiteY13" fmla="*/ 1441738 h 1950243"/>
              <a:gd name="connsiteX14" fmla="*/ 1560468 w 2753169"/>
              <a:gd name="connsiteY14" fmla="*/ 1444294 h 1950243"/>
              <a:gd name="connsiteX15" fmla="*/ 1297899 w 2753169"/>
              <a:gd name="connsiteY15" fmla="*/ 1697840 h 1950243"/>
              <a:gd name="connsiteX16" fmla="*/ 1256837 w 2753169"/>
              <a:gd name="connsiteY16" fmla="*/ 1344744 h 1950243"/>
              <a:gd name="connsiteX17" fmla="*/ 930609 w 2753169"/>
              <a:gd name="connsiteY17" fmla="*/ 1283497 h 1950243"/>
              <a:gd name="connsiteX18" fmla="*/ 1393077 w 2753169"/>
              <a:gd name="connsiteY18" fmla="*/ 587269 h 1950243"/>
              <a:gd name="connsiteX19" fmla="*/ 1049351 w 2753169"/>
              <a:gd name="connsiteY19" fmla="*/ 587269 h 1950243"/>
              <a:gd name="connsiteX20" fmla="*/ 1844422 w 2753169"/>
              <a:gd name="connsiteY20" fmla="*/ 0 h 1950243"/>
              <a:gd name="connsiteX0" fmla="*/ 913813 w 1822560"/>
              <a:gd name="connsiteY0" fmla="*/ 0 h 1812263"/>
              <a:gd name="connsiteX1" fmla="*/ 1708885 w 1822560"/>
              <a:gd name="connsiteY1" fmla="*/ 587269 h 1812263"/>
              <a:gd name="connsiteX2" fmla="*/ 1365159 w 1822560"/>
              <a:gd name="connsiteY2" fmla="*/ 587269 h 1812263"/>
              <a:gd name="connsiteX3" fmla="*/ 1822560 w 1822560"/>
              <a:gd name="connsiteY3" fmla="*/ 1283732 h 1812263"/>
              <a:gd name="connsiteX4" fmla="*/ 1497586 w 1822560"/>
              <a:gd name="connsiteY4" fmla="*/ 1344744 h 1812263"/>
              <a:gd name="connsiteX5" fmla="*/ 1457015 w 1822560"/>
              <a:gd name="connsiteY5" fmla="*/ 1693627 h 1812263"/>
              <a:gd name="connsiteX6" fmla="*/ 1199058 w 1822560"/>
              <a:gd name="connsiteY6" fmla="*/ 1445558 h 1812263"/>
              <a:gd name="connsiteX7" fmla="*/ 1199058 w 1822560"/>
              <a:gd name="connsiteY7" fmla="*/ 1812263 h 1812263"/>
              <a:gd name="connsiteX8" fmla="*/ 913813 w 1822560"/>
              <a:gd name="connsiteY8" fmla="*/ 1606167 h 1812263"/>
              <a:gd name="connsiteX9" fmla="*/ 631150 w 1822560"/>
              <a:gd name="connsiteY9" fmla="*/ 1810397 h 1812263"/>
              <a:gd name="connsiteX10" fmla="*/ 631150 w 1822560"/>
              <a:gd name="connsiteY10" fmla="*/ 1441738 h 1812263"/>
              <a:gd name="connsiteX11" fmla="*/ 629859 w 1822560"/>
              <a:gd name="connsiteY11" fmla="*/ 1444294 h 1812263"/>
              <a:gd name="connsiteX12" fmla="*/ 367290 w 1822560"/>
              <a:gd name="connsiteY12" fmla="*/ 1697840 h 1812263"/>
              <a:gd name="connsiteX13" fmla="*/ 326228 w 1822560"/>
              <a:gd name="connsiteY13" fmla="*/ 1344744 h 1812263"/>
              <a:gd name="connsiteX14" fmla="*/ 0 w 1822560"/>
              <a:gd name="connsiteY14" fmla="*/ 1283497 h 1812263"/>
              <a:gd name="connsiteX15" fmla="*/ 462468 w 1822560"/>
              <a:gd name="connsiteY15" fmla="*/ 587269 h 1812263"/>
              <a:gd name="connsiteX16" fmla="*/ 118742 w 1822560"/>
              <a:gd name="connsiteY16" fmla="*/ 587269 h 1812263"/>
              <a:gd name="connsiteX17" fmla="*/ 913813 w 1822560"/>
              <a:gd name="connsiteY17" fmla="*/ 0 h 181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2560" h="1812263">
                <a:moveTo>
                  <a:pt x="913813" y="0"/>
                </a:moveTo>
                <a:lnTo>
                  <a:pt x="1708885" y="587269"/>
                </a:lnTo>
                <a:lnTo>
                  <a:pt x="1365159" y="587269"/>
                </a:lnTo>
                <a:cubicBezTo>
                  <a:pt x="1458446" y="862476"/>
                  <a:pt x="1628119" y="1092981"/>
                  <a:pt x="1822560" y="1283732"/>
                </a:cubicBezTo>
                <a:lnTo>
                  <a:pt x="1497586" y="1344744"/>
                </a:lnTo>
                <a:lnTo>
                  <a:pt x="1457015" y="1693627"/>
                </a:lnTo>
                <a:cubicBezTo>
                  <a:pt x="1367714" y="1613180"/>
                  <a:pt x="1282308" y="1529968"/>
                  <a:pt x="1199058" y="1445558"/>
                </a:cubicBezTo>
                <a:lnTo>
                  <a:pt x="1199058" y="1812263"/>
                </a:lnTo>
                <a:lnTo>
                  <a:pt x="913813" y="1606167"/>
                </a:lnTo>
                <a:lnTo>
                  <a:pt x="631150" y="1810397"/>
                </a:lnTo>
                <a:lnTo>
                  <a:pt x="631150" y="1441738"/>
                </a:lnTo>
                <a:lnTo>
                  <a:pt x="629859" y="1444294"/>
                </a:lnTo>
                <a:lnTo>
                  <a:pt x="367290" y="1697840"/>
                </a:lnTo>
                <a:lnTo>
                  <a:pt x="326228" y="1344744"/>
                </a:lnTo>
                <a:lnTo>
                  <a:pt x="0" y="1283497"/>
                </a:lnTo>
                <a:cubicBezTo>
                  <a:pt x="196571" y="1093573"/>
                  <a:pt x="368701" y="863894"/>
                  <a:pt x="462468" y="587269"/>
                </a:cubicBezTo>
                <a:lnTo>
                  <a:pt x="118742" y="587269"/>
                </a:lnTo>
                <a:lnTo>
                  <a:pt x="913813" y="0"/>
                </a:lnTo>
                <a:close/>
              </a:path>
            </a:pathLst>
          </a:custGeom>
          <a:gradFill flip="none" rotWithShape="1">
            <a:gsLst>
              <a:gs pos="0">
                <a:srgbClr val="1FA2D1"/>
              </a:gs>
              <a:gs pos="100000">
                <a:srgbClr val="0C245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Isosceles Triangle 9"/>
          <p:cNvSpPr/>
          <p:nvPr/>
        </p:nvSpPr>
        <p:spPr>
          <a:xfrm rot="18780000">
            <a:off x="6829914" y="3136725"/>
            <a:ext cx="823825" cy="1476122"/>
          </a:xfrm>
          <a:custGeom>
            <a:avLst/>
            <a:gdLst/>
            <a:ahLst/>
            <a:cxnLst/>
            <a:rect l="l" t="t" r="r" b="b"/>
            <a:pathLst>
              <a:path w="500177" h="896213">
                <a:moveTo>
                  <a:pt x="496706" y="182880"/>
                </a:moveTo>
                <a:lnTo>
                  <a:pt x="408386" y="182880"/>
                </a:lnTo>
                <a:cubicBezTo>
                  <a:pt x="402005" y="392503"/>
                  <a:pt x="473014" y="704019"/>
                  <a:pt x="500177" y="809891"/>
                </a:cubicBezTo>
                <a:lnTo>
                  <a:pt x="312435" y="751577"/>
                </a:lnTo>
                <a:lnTo>
                  <a:pt x="193085" y="896213"/>
                </a:lnTo>
                <a:cubicBezTo>
                  <a:pt x="100649" y="636832"/>
                  <a:pt x="81245" y="393927"/>
                  <a:pt x="83386" y="182880"/>
                </a:cubicBezTo>
                <a:lnTo>
                  <a:pt x="0" y="182880"/>
                </a:lnTo>
                <a:lnTo>
                  <a:pt x="248353" y="0"/>
                </a:lnTo>
                <a:close/>
              </a:path>
            </a:pathLst>
          </a:custGeom>
          <a:gradFill>
            <a:gsLst>
              <a:gs pos="0">
                <a:srgbClr val="F23232"/>
              </a:gs>
              <a:gs pos="100000">
                <a:srgbClr val="C0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Isosceles Triangle 9"/>
          <p:cNvSpPr/>
          <p:nvPr/>
        </p:nvSpPr>
        <p:spPr>
          <a:xfrm rot="2820000" flipH="1">
            <a:off x="4534449" y="3136725"/>
            <a:ext cx="823825" cy="1476122"/>
          </a:xfrm>
          <a:custGeom>
            <a:avLst/>
            <a:gdLst/>
            <a:ahLst/>
            <a:cxnLst/>
            <a:rect l="l" t="t" r="r" b="b"/>
            <a:pathLst>
              <a:path w="500177" h="896213">
                <a:moveTo>
                  <a:pt x="496706" y="182880"/>
                </a:moveTo>
                <a:lnTo>
                  <a:pt x="408386" y="182880"/>
                </a:lnTo>
                <a:cubicBezTo>
                  <a:pt x="402005" y="392503"/>
                  <a:pt x="473014" y="704019"/>
                  <a:pt x="500177" y="809891"/>
                </a:cubicBezTo>
                <a:lnTo>
                  <a:pt x="312435" y="751577"/>
                </a:lnTo>
                <a:lnTo>
                  <a:pt x="193085" y="896213"/>
                </a:lnTo>
                <a:cubicBezTo>
                  <a:pt x="100649" y="636832"/>
                  <a:pt x="81245" y="393927"/>
                  <a:pt x="83386" y="182880"/>
                </a:cubicBezTo>
                <a:lnTo>
                  <a:pt x="0" y="182880"/>
                </a:lnTo>
                <a:lnTo>
                  <a:pt x="248353" y="0"/>
                </a:lnTo>
                <a:close/>
              </a:path>
            </a:pathLst>
          </a:custGeom>
          <a:gradFill>
            <a:gsLst>
              <a:gs pos="0">
                <a:srgbClr val="63CA30"/>
              </a:gs>
              <a:gs pos="100000">
                <a:srgbClr val="0D911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Notched Right Arrow 11"/>
          <p:cNvSpPr/>
          <p:nvPr/>
        </p:nvSpPr>
        <p:spPr>
          <a:xfrm rot="16200000">
            <a:off x="5434139" y="3901403"/>
            <a:ext cx="1323722" cy="823824"/>
          </a:xfrm>
          <a:prstGeom prst="notchedRightArrow">
            <a:avLst>
              <a:gd name="adj1" fmla="val 68499"/>
              <a:gd name="adj2" fmla="val 36126"/>
            </a:avLst>
          </a:prstGeom>
          <a:gradFill flip="none" rotWithShape="1">
            <a:gsLst>
              <a:gs pos="0">
                <a:srgbClr val="F3BC0D"/>
              </a:gs>
              <a:gs pos="100000">
                <a:schemeClr val="accent6">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 name="Group 12"/>
          <p:cNvGrpSpPr/>
          <p:nvPr/>
        </p:nvGrpSpPr>
        <p:grpSpPr>
          <a:xfrm>
            <a:off x="2185154" y="4294456"/>
            <a:ext cx="2057400" cy="1090915"/>
            <a:chOff x="568271" y="1410352"/>
            <a:chExt cx="3082079" cy="1090915"/>
          </a:xfrm>
        </p:grpSpPr>
        <p:sp>
          <p:nvSpPr>
            <p:cNvPr id="23" name="Rectangle 22"/>
            <p:cNvSpPr/>
            <p:nvPr/>
          </p:nvSpPr>
          <p:spPr>
            <a:xfrm>
              <a:off x="568271" y="1410352"/>
              <a:ext cx="3082079" cy="304800"/>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smtClean="0">
                  <a:latin typeface="Arial" pitchFamily="34" charset="0"/>
                  <a:cs typeface="Arial" pitchFamily="34" charset="0"/>
                </a:rPr>
                <a:t>Focus</a:t>
              </a:r>
              <a:endParaRPr kumimoji="0" lang="en-US" sz="1800" b="1" i="0" u="none" strike="noStrike" kern="0" cap="none" spc="0" normalizeH="0" baseline="0" noProof="0" dirty="0">
                <a:ln>
                  <a:noFill/>
                </a:ln>
                <a:effectLst/>
                <a:uLnTx/>
                <a:uFillTx/>
                <a:latin typeface="Arial" pitchFamily="34" charset="0"/>
                <a:cs typeface="Arial" pitchFamily="34" charset="0"/>
              </a:endParaRPr>
            </a:p>
          </p:txBody>
        </p:sp>
        <p:sp>
          <p:nvSpPr>
            <p:cNvPr id="24" name="Rectangle 23"/>
            <p:cNvSpPr/>
            <p:nvPr/>
          </p:nvSpPr>
          <p:spPr>
            <a:xfrm>
              <a:off x="568271" y="1742963"/>
              <a:ext cx="3082079" cy="758304"/>
            </a:xfrm>
            <a:prstGeom prst="rect">
              <a:avLst/>
            </a:prstGeom>
            <a:noFill/>
            <a:ln w="12700" cap="flat" cmpd="sng" algn="ctr">
              <a:noFill/>
              <a:prstDash val="solid"/>
            </a:ln>
            <a:effectLst/>
          </p:spPr>
          <p:txBody>
            <a:bodyPr lIns="91440" tIns="0" rIns="9144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latin typeface="Arial" pitchFamily="34" charset="0"/>
                  <a:cs typeface="Arial" pitchFamily="34" charset="0"/>
                </a:rPr>
                <a:t>Keeping the main goal in mind</a:t>
              </a:r>
              <a:r>
                <a:rPr kumimoji="0" lang="en-US" sz="1400" b="0" i="0" u="none" strike="noStrike" kern="0" cap="none" spc="0" normalizeH="0" baseline="0" noProof="0" dirty="0" smtClean="0">
                  <a:ln>
                    <a:noFill/>
                  </a:ln>
                  <a:effectLst/>
                  <a:uLnTx/>
                  <a:uFillTx/>
                  <a:latin typeface="Arial" pitchFamily="34" charset="0"/>
                  <a:cs typeface="Arial" pitchFamily="34" charset="0"/>
                </a:rPr>
                <a:t>.</a:t>
              </a:r>
            </a:p>
          </p:txBody>
        </p:sp>
      </p:grpSp>
      <p:grpSp>
        <p:nvGrpSpPr>
          <p:cNvPr id="15" name="Group 14"/>
          <p:cNvGrpSpPr/>
          <p:nvPr/>
        </p:nvGrpSpPr>
        <p:grpSpPr>
          <a:xfrm>
            <a:off x="7949446" y="4294456"/>
            <a:ext cx="2057400" cy="1090915"/>
            <a:chOff x="568271" y="1410352"/>
            <a:chExt cx="3082079" cy="1090915"/>
          </a:xfrm>
        </p:grpSpPr>
        <p:sp>
          <p:nvSpPr>
            <p:cNvPr id="21" name="Rectangle 20"/>
            <p:cNvSpPr/>
            <p:nvPr/>
          </p:nvSpPr>
          <p:spPr>
            <a:xfrm>
              <a:off x="568271" y="1410352"/>
              <a:ext cx="3082079" cy="304800"/>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smtClean="0">
                  <a:latin typeface="Arial" pitchFamily="34" charset="0"/>
                  <a:cs typeface="Arial" pitchFamily="34" charset="0"/>
                </a:rPr>
                <a:t>Performance</a:t>
              </a:r>
              <a:endParaRPr kumimoji="0" lang="en-US" sz="1800" b="1" i="0" u="none" strike="noStrike" kern="0" cap="none" spc="0" normalizeH="0" baseline="0" noProof="0" dirty="0">
                <a:ln>
                  <a:noFill/>
                </a:ln>
                <a:effectLst/>
                <a:uLnTx/>
                <a:uFillTx/>
                <a:latin typeface="Arial" pitchFamily="34" charset="0"/>
                <a:cs typeface="Arial" pitchFamily="34" charset="0"/>
              </a:endParaRPr>
            </a:p>
          </p:txBody>
        </p:sp>
        <p:sp>
          <p:nvSpPr>
            <p:cNvPr id="22" name="Rectangle 21"/>
            <p:cNvSpPr/>
            <p:nvPr/>
          </p:nvSpPr>
          <p:spPr>
            <a:xfrm>
              <a:off x="568271" y="1742963"/>
              <a:ext cx="3082079" cy="758304"/>
            </a:xfrm>
            <a:prstGeom prst="rect">
              <a:avLst/>
            </a:prstGeom>
            <a:noFill/>
            <a:ln w="12700" cap="flat" cmpd="sng" algn="ctr">
              <a:noFill/>
              <a:prstDash val="solid"/>
            </a:ln>
            <a:effectLst/>
          </p:spPr>
          <p:txBody>
            <a:bodyPr lIns="91440" tIns="0" rIns="9144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latin typeface="Arial" pitchFamily="34" charset="0"/>
                  <a:cs typeface="Arial" pitchFamily="34" charset="0"/>
                </a:rPr>
                <a:t>Keeping in mind the performance with the amount of information displayed</a:t>
              </a:r>
              <a:r>
                <a:rPr kumimoji="0" lang="en-US" sz="1400" b="0" i="0" u="none" strike="noStrike" kern="0" cap="none" spc="0" normalizeH="0" baseline="0" noProof="0" dirty="0" smtClean="0">
                  <a:ln>
                    <a:noFill/>
                  </a:ln>
                  <a:effectLst/>
                  <a:uLnTx/>
                  <a:uFillTx/>
                  <a:latin typeface="Arial" pitchFamily="34" charset="0"/>
                  <a:cs typeface="Arial" pitchFamily="34" charset="0"/>
                </a:rPr>
                <a:t>.</a:t>
              </a:r>
            </a:p>
          </p:txBody>
        </p:sp>
      </p:grpSp>
      <p:grpSp>
        <p:nvGrpSpPr>
          <p:cNvPr id="16" name="Group 15"/>
          <p:cNvGrpSpPr/>
          <p:nvPr/>
        </p:nvGrpSpPr>
        <p:grpSpPr>
          <a:xfrm>
            <a:off x="5067300" y="5020506"/>
            <a:ext cx="2057400" cy="1090915"/>
            <a:chOff x="568271" y="1410352"/>
            <a:chExt cx="3082079" cy="1090915"/>
          </a:xfrm>
        </p:grpSpPr>
        <p:sp>
          <p:nvSpPr>
            <p:cNvPr id="19" name="Rectangle 18"/>
            <p:cNvSpPr/>
            <p:nvPr/>
          </p:nvSpPr>
          <p:spPr>
            <a:xfrm>
              <a:off x="568271" y="1410352"/>
              <a:ext cx="3082079" cy="304800"/>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smtClean="0">
                  <a:latin typeface="Arial" pitchFamily="34" charset="0"/>
                  <a:cs typeface="Arial" pitchFamily="34" charset="0"/>
                </a:rPr>
                <a:t>Baseline</a:t>
              </a:r>
              <a:endParaRPr kumimoji="0" lang="en-US" sz="1800" b="1" i="0" u="none" strike="noStrike" kern="0" cap="none" spc="0" normalizeH="0" baseline="0" noProof="0" dirty="0">
                <a:ln>
                  <a:noFill/>
                </a:ln>
                <a:effectLst/>
                <a:uLnTx/>
                <a:uFillTx/>
                <a:latin typeface="Arial" pitchFamily="34" charset="0"/>
                <a:cs typeface="Arial" pitchFamily="34" charset="0"/>
              </a:endParaRPr>
            </a:p>
          </p:txBody>
        </p:sp>
        <p:sp>
          <p:nvSpPr>
            <p:cNvPr id="20" name="Rectangle 19"/>
            <p:cNvSpPr/>
            <p:nvPr/>
          </p:nvSpPr>
          <p:spPr>
            <a:xfrm>
              <a:off x="568271" y="1742963"/>
              <a:ext cx="3082079" cy="758304"/>
            </a:xfrm>
            <a:prstGeom prst="rect">
              <a:avLst/>
            </a:prstGeom>
            <a:noFill/>
            <a:ln w="12700" cap="flat" cmpd="sng" algn="ctr">
              <a:noFill/>
              <a:prstDash val="solid"/>
            </a:ln>
            <a:effectLst/>
          </p:spPr>
          <p:txBody>
            <a:bodyPr lIns="91440" tIns="0" rIns="9144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smtClean="0">
                  <a:latin typeface="Arial" pitchFamily="34" charset="0"/>
                  <a:cs typeface="Arial" pitchFamily="34" charset="0"/>
                </a:rPr>
                <a:t>Covering all the requirements and defining what is too much</a:t>
              </a:r>
              <a:r>
                <a:rPr kumimoji="0" lang="en-US" sz="1400" b="0" i="0" u="none" strike="noStrike" kern="0" cap="none" spc="0" normalizeH="0" baseline="0" noProof="0" dirty="0" smtClean="0">
                  <a:ln>
                    <a:noFill/>
                  </a:ln>
                  <a:effectLst/>
                  <a:uLnTx/>
                  <a:uFillTx/>
                  <a:latin typeface="Arial" pitchFamily="34" charset="0"/>
                  <a:cs typeface="Arial" pitchFamily="34" charset="0"/>
                </a:rPr>
                <a:t>.</a:t>
              </a:r>
            </a:p>
          </p:txBody>
        </p:sp>
      </p:grpSp>
      <p:sp>
        <p:nvSpPr>
          <p:cNvPr id="17" name="Rectangle 16"/>
          <p:cNvSpPr/>
          <p:nvPr/>
        </p:nvSpPr>
        <p:spPr>
          <a:xfrm>
            <a:off x="5067300" y="1123839"/>
            <a:ext cx="2057400" cy="652276"/>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Arial" pitchFamily="34" charset="0"/>
                <a:ea typeface="+mn-ea"/>
                <a:cs typeface="Arial" pitchFamily="34" charset="0"/>
              </a:rPr>
              <a:t>Scope</a:t>
            </a:r>
            <a:endParaRPr kumimoji="0" lang="en-US" sz="2000" b="1" i="0" u="none" strike="noStrike" kern="0" cap="none" spc="0" normalizeH="0" baseline="0" noProof="0" dirty="0">
              <a:ln>
                <a:noFill/>
              </a:ln>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23323" y="186061"/>
            <a:ext cx="4376615" cy="701731"/>
          </a:xfrm>
        </p:spPr>
        <p:txBody>
          <a:bodyPr/>
          <a:lstStyle/>
          <a:p>
            <a:r>
              <a:rPr lang="en-US" sz="4400" dirty="0" smtClean="0"/>
              <a:t>BACKGROUND</a:t>
            </a:r>
            <a:endParaRPr lang="en-US" sz="4400" dirty="0"/>
          </a:p>
        </p:txBody>
      </p:sp>
      <p:sp>
        <p:nvSpPr>
          <p:cNvPr id="11" name="Text Placeholder 10"/>
          <p:cNvSpPr>
            <a:spLocks noGrp="1"/>
          </p:cNvSpPr>
          <p:nvPr>
            <p:ph type="body" sz="quarter" idx="11"/>
          </p:nvPr>
        </p:nvSpPr>
        <p:spPr>
          <a:xfrm>
            <a:off x="8020259" y="510322"/>
            <a:ext cx="11658600" cy="5031121"/>
          </a:xfrm>
        </p:spPr>
        <p:txBody>
          <a:bodyPr/>
          <a:lstStyle/>
          <a:p>
            <a:pPr algn="l"/>
            <a:endParaRPr lang="en-US" dirty="0"/>
          </a:p>
          <a:p>
            <a:pPr algn="l"/>
            <a:r>
              <a:rPr lang="en-US" dirty="0"/>
              <a:t>Travel application are </a:t>
            </a:r>
          </a:p>
          <a:p>
            <a:pPr algn="l"/>
            <a:r>
              <a:rPr lang="en-US" dirty="0"/>
              <a:t>helpful to user, and many </a:t>
            </a:r>
          </a:p>
          <a:p>
            <a:pPr algn="l"/>
            <a:r>
              <a:rPr lang="en-US" dirty="0"/>
              <a:t>of them are available </a:t>
            </a:r>
          </a:p>
          <a:p>
            <a:pPr algn="l"/>
            <a:r>
              <a:rPr lang="en-US" dirty="0"/>
              <a:t>for free.</a:t>
            </a:r>
          </a:p>
          <a:p>
            <a:pPr algn="l"/>
            <a:r>
              <a:rPr lang="en-US" dirty="0"/>
              <a:t>Applications such as:</a:t>
            </a:r>
          </a:p>
          <a:p>
            <a:pPr marL="342900" indent="-342900" algn="l">
              <a:buFont typeface="Arial" panose="020B0604020202020204" pitchFamily="34" charset="0"/>
              <a:buChar char="•"/>
            </a:pPr>
            <a:r>
              <a:rPr lang="en-US" dirty="0"/>
              <a:t>GoIbibo</a:t>
            </a:r>
          </a:p>
          <a:p>
            <a:pPr marL="342900" indent="-342900" algn="l">
              <a:buFont typeface="Arial" panose="020B0604020202020204" pitchFamily="34" charset="0"/>
              <a:buChar char="•"/>
            </a:pPr>
            <a:r>
              <a:rPr lang="en-US" dirty="0"/>
              <a:t>IRCTC Connect</a:t>
            </a:r>
          </a:p>
          <a:p>
            <a:pPr marL="342900" indent="-342900" algn="l">
              <a:buFont typeface="Arial" panose="020B0604020202020204" pitchFamily="34" charset="0"/>
              <a:buChar char="•"/>
            </a:pPr>
            <a:r>
              <a:rPr lang="en-US" dirty="0"/>
              <a:t>Trip Advisor</a:t>
            </a:r>
          </a:p>
          <a:p>
            <a:pPr marL="342900" indent="-342900" algn="l">
              <a:buFont typeface="Arial" panose="020B0604020202020204" pitchFamily="34" charset="0"/>
              <a:buChar char="•"/>
            </a:pPr>
            <a:r>
              <a:rPr lang="en-US" dirty="0"/>
              <a:t>Ixigo</a:t>
            </a:r>
          </a:p>
          <a:p>
            <a:pPr marL="342900" indent="-342900" algn="l">
              <a:buFont typeface="Arial" panose="020B0604020202020204" pitchFamily="34" charset="0"/>
              <a:buChar char="•"/>
            </a:pPr>
            <a:r>
              <a:rPr lang="en-US" dirty="0"/>
              <a:t>Make My Trip</a:t>
            </a:r>
          </a:p>
        </p:txBody>
      </p:sp>
      <p:sp>
        <p:nvSpPr>
          <p:cNvPr id="3" name="TextBox 2"/>
          <p:cNvSpPr txBox="1"/>
          <p:nvPr/>
        </p:nvSpPr>
        <p:spPr>
          <a:xfrm>
            <a:off x="4309085" y="1019241"/>
            <a:ext cx="3605089" cy="369332"/>
          </a:xfrm>
          <a:prstGeom prst="rect">
            <a:avLst/>
          </a:prstGeom>
          <a:noFill/>
        </p:spPr>
        <p:txBody>
          <a:bodyPr wrap="none" rtlCol="0">
            <a:spAutoFit/>
          </a:bodyPr>
          <a:lstStyle/>
          <a:p>
            <a:r>
              <a:rPr lang="en-US" b="1" dirty="0" smtClean="0">
                <a:solidFill>
                  <a:schemeClr val="accent4"/>
                </a:solidFill>
              </a:rPr>
              <a:t>Because Its All About Travelling</a:t>
            </a:r>
            <a:endParaRPr lang="en-US" b="1" dirty="0">
              <a:solidFill>
                <a:schemeClr val="accent4"/>
              </a:solidFill>
            </a:endParaRPr>
          </a:p>
        </p:txBody>
      </p:sp>
      <p:pic>
        <p:nvPicPr>
          <p:cNvPr id="2051" name="Picture 3" descr="C:\Users\sajag jain\Desktop\travel__surv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19241"/>
            <a:ext cx="8278813" cy="3076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ajag jain\Desktop\travel__surv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372041"/>
            <a:ext cx="8278812" cy="5524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sajag jain\Desktop\travel__surve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348228"/>
            <a:ext cx="8259763" cy="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79039"/>
      </p:ext>
    </p:extLst>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04800" y="2472751"/>
            <a:ext cx="4566001" cy="3958007"/>
          </a:xfrm>
        </p:spPr>
        <p:txBody>
          <a:bodyPr/>
          <a:lstStyle/>
          <a:p>
            <a:r>
              <a:rPr lang="en-US" b="1" u="sng" dirty="0" smtClean="0">
                <a:solidFill>
                  <a:schemeClr val="accent4"/>
                </a:solidFill>
              </a:rPr>
              <a:t>ANDROID STUDIO</a:t>
            </a:r>
          </a:p>
          <a:p>
            <a:r>
              <a:rPr lang="en-US" sz="2400" dirty="0"/>
              <a:t>There are multiple ways to approach Android Development but by far the most official and powerful is to use Android Studio. This is the official IDE (Integrated Development Environment) for the Android platform, developed by Google and used to make the majority of the apps that you probably use on a daily basis.</a:t>
            </a:r>
          </a:p>
        </p:txBody>
      </p:sp>
      <p:sp>
        <p:nvSpPr>
          <p:cNvPr id="8" name="Text Placeholder 7"/>
          <p:cNvSpPr>
            <a:spLocks noGrp="1"/>
          </p:cNvSpPr>
          <p:nvPr>
            <p:ph type="body" sz="quarter" idx="11"/>
          </p:nvPr>
        </p:nvSpPr>
        <p:spPr>
          <a:xfrm>
            <a:off x="5366951" y="263941"/>
            <a:ext cx="6507891" cy="3319518"/>
          </a:xfrm>
        </p:spPr>
        <p:txBody>
          <a:bodyPr/>
          <a:lstStyle/>
          <a:p>
            <a:r>
              <a:rPr lang="en-US" dirty="0" smtClean="0"/>
              <a:t>JAVA</a:t>
            </a:r>
          </a:p>
          <a:p>
            <a:pPr marL="342900" indent="-342900">
              <a:buFont typeface="Arial" panose="020B0604020202020204" pitchFamily="34" charset="0"/>
              <a:buChar char="•"/>
            </a:pPr>
            <a:r>
              <a:rPr lang="en-US" sz="2000" b="0" dirty="0"/>
              <a:t>Java has huge open source support, with many libraries and tools available to make developers life easier.</a:t>
            </a:r>
          </a:p>
          <a:p>
            <a:pPr marL="342900" indent="-342900">
              <a:buFont typeface="Arial" panose="020B0604020202020204" pitchFamily="34" charset="0"/>
              <a:buChar char="•"/>
            </a:pPr>
            <a:r>
              <a:rPr lang="en-US" sz="2000" b="0" dirty="0"/>
              <a:t>Java protects you from many of the problems inherent in native code, like memory leaks, bad pointer usage, etc.</a:t>
            </a:r>
          </a:p>
          <a:p>
            <a:pPr marL="342900" indent="-342900">
              <a:buFont typeface="Arial" panose="020B0604020202020204" pitchFamily="34" charset="0"/>
              <a:buChar char="•"/>
            </a:pPr>
            <a:r>
              <a:rPr lang="en-US" sz="2000" b="0" dirty="0"/>
              <a:t>Java allows them to create sandbox applications, and create a better security model so that one bad App can't take down your entire OS.</a:t>
            </a:r>
          </a:p>
          <a:p>
            <a:endParaRPr lang="en-US" dirty="0" smtClean="0"/>
          </a:p>
          <a:p>
            <a:endParaRPr lang="en-US" dirty="0"/>
          </a:p>
        </p:txBody>
      </p:sp>
      <p:sp>
        <p:nvSpPr>
          <p:cNvPr id="6" name="Title 5"/>
          <p:cNvSpPr>
            <a:spLocks noGrp="1"/>
          </p:cNvSpPr>
          <p:nvPr>
            <p:ph type="title"/>
          </p:nvPr>
        </p:nvSpPr>
        <p:spPr>
          <a:xfrm>
            <a:off x="555244" y="0"/>
            <a:ext cx="4083304" cy="1578894"/>
          </a:xfrm>
        </p:spPr>
        <p:txBody>
          <a:bodyPr/>
          <a:lstStyle/>
          <a:p>
            <a:r>
              <a:rPr lang="en-US" sz="4000" b="1" dirty="0" smtClean="0"/>
              <a:t>TOOLS AND TECHNOLOGIES</a:t>
            </a:r>
            <a:endParaRPr lang="en-US" sz="4000" b="1" dirty="0"/>
          </a:p>
        </p:txBody>
      </p:sp>
      <p:sp>
        <p:nvSpPr>
          <p:cNvPr id="10" name="Text Placeholder 9"/>
          <p:cNvSpPr>
            <a:spLocks noGrp="1"/>
          </p:cNvSpPr>
          <p:nvPr>
            <p:ph type="body" sz="quarter" idx="13"/>
          </p:nvPr>
        </p:nvSpPr>
        <p:spPr>
          <a:xfrm>
            <a:off x="5366950" y="3826379"/>
            <a:ext cx="6507891" cy="2869503"/>
          </a:xfrm>
        </p:spPr>
        <p:txBody>
          <a:bodyPr/>
          <a:lstStyle/>
          <a:p>
            <a:r>
              <a:rPr lang="en-US" dirty="0" smtClean="0"/>
              <a:t>XML- Extensible Markup Language</a:t>
            </a:r>
          </a:p>
          <a:p>
            <a:pPr marL="342900" indent="-342900">
              <a:buFont typeface="Arial" panose="020B0604020202020204" pitchFamily="34" charset="0"/>
              <a:buChar char="•"/>
            </a:pPr>
            <a:r>
              <a:rPr lang="en-US" sz="2000" b="0" dirty="0"/>
              <a:t>The advantage to declaring your UI in XML is that it enables you to better separate the presentation of your application from the code that controls its behavior. </a:t>
            </a:r>
            <a:endParaRPr lang="en-US" sz="2000" b="0" dirty="0" smtClean="0"/>
          </a:p>
          <a:p>
            <a:pPr marL="342900" indent="-342900">
              <a:buFont typeface="Arial" panose="020B0604020202020204" pitchFamily="34" charset="0"/>
              <a:buChar char="•"/>
            </a:pPr>
            <a:r>
              <a:rPr lang="en-US" sz="2000" b="0" dirty="0" smtClean="0"/>
              <a:t>Your </a:t>
            </a:r>
            <a:r>
              <a:rPr lang="en-US" sz="2000" b="0" dirty="0"/>
              <a:t>UI descriptions are external to your application code, which means that you can modify or adapt it without having to modify your source code and recompile.</a:t>
            </a:r>
            <a:endParaRPr lang="en-US" sz="2000" dirty="0"/>
          </a:p>
        </p:txBody>
      </p:sp>
      <p:pic>
        <p:nvPicPr>
          <p:cNvPr id="13" name="Picture 1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443374" y="2165832"/>
            <a:ext cx="736901" cy="887832"/>
          </a:xfrm>
          <a:prstGeom prst="rect">
            <a:avLst/>
          </a:prstGeom>
        </p:spPr>
      </p:pic>
    </p:spTree>
    <p:extLst>
      <p:ext uri="{BB962C8B-B14F-4D97-AF65-F5344CB8AC3E}">
        <p14:creationId xmlns:p14="http://schemas.microsoft.com/office/powerpoint/2010/main" val="199647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1000"/>
                                        <p:tgtEl>
                                          <p:spTgt spid="10">
                                            <p:txEl>
                                              <p:pRg st="0" end="0"/>
                                            </p:txEl>
                                          </p:spTgt>
                                        </p:tgtEl>
                                      </p:cBhvr>
                                    </p:animEffect>
                                    <p:anim calcmode="lin" valueType="num">
                                      <p:cBhvr>
                                        <p:cTn id="2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1000"/>
                                        <p:tgtEl>
                                          <p:spTgt spid="10">
                                            <p:txEl>
                                              <p:pRg st="1" end="1"/>
                                            </p:txEl>
                                          </p:spTgt>
                                        </p:tgtEl>
                                      </p:cBhvr>
                                    </p:animEffect>
                                    <p:anim calcmode="lin" valueType="num">
                                      <p:cBhvr>
                                        <p:cTn id="3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1000"/>
                                        <p:tgtEl>
                                          <p:spTgt spid="10">
                                            <p:txEl>
                                              <p:pRg st="2" end="2"/>
                                            </p:txEl>
                                          </p:spTgt>
                                        </p:tgtEl>
                                      </p:cBhvr>
                                    </p:animEffect>
                                    <p:anim calcmode="lin" valueType="num">
                                      <p:cBhvr>
                                        <p:cTn id="3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anim calcmode="lin" valueType="num">
                                      <p:cBhvr additive="base">
                                        <p:cTn id="4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
                                            <p:txEl>
                                              <p:pRg st="0" end="0"/>
                                            </p:txEl>
                                          </p:spTgt>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7">
                                            <p:txEl>
                                              <p:pRg st="1" end="1"/>
                                            </p:txEl>
                                          </p:spTgt>
                                        </p:tgtEl>
                                        <p:attrNameLst>
                                          <p:attrName>style.visibility</p:attrName>
                                        </p:attrNameLst>
                                      </p:cBhvr>
                                      <p:to>
                                        <p:strVal val="visible"/>
                                      </p:to>
                                    </p:set>
                                    <p:anim calcmode="lin" valueType="num">
                                      <p:cBhvr additive="base">
                                        <p:cTn id="50"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7">
                                            <p:txEl>
                                              <p:pRg st="1" end="1"/>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ppt_x"/>
                                          </p:val>
                                        </p:tav>
                                        <p:tav tm="100000">
                                          <p:val>
                                            <p:strVal val="#ppt_x"/>
                                          </p:val>
                                        </p:tav>
                                      </p:tavLst>
                                    </p:anim>
                                    <p:anim calcmode="lin" valueType="num">
                                      <p:cBhvr additive="base">
                                        <p:cTn id="5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6" grpId="0"/>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096000" y="431800"/>
            <a:ext cx="5371038" cy="1395767"/>
          </a:xfrm>
        </p:spPr>
        <p:txBody>
          <a:bodyPr/>
          <a:lstStyle/>
          <a:p>
            <a:r>
              <a:rPr lang="en-US" dirty="0" smtClean="0"/>
              <a:t>Agile Methodology-collaborating </a:t>
            </a:r>
            <a:r>
              <a:rPr lang="en-US" dirty="0"/>
              <a:t>to iteratively deliver whatever works</a:t>
            </a:r>
          </a:p>
        </p:txBody>
      </p:sp>
      <p:sp>
        <p:nvSpPr>
          <p:cNvPr id="11" name="Text Placeholder 10"/>
          <p:cNvSpPr>
            <a:spLocks noGrp="1"/>
          </p:cNvSpPr>
          <p:nvPr>
            <p:ph type="body" sz="quarter" idx="11"/>
          </p:nvPr>
        </p:nvSpPr>
        <p:spPr>
          <a:xfrm>
            <a:off x="293687" y="2689203"/>
            <a:ext cx="2286000" cy="2631490"/>
          </a:xfrm>
        </p:spPr>
        <p:txBody>
          <a:bodyPr/>
          <a:lstStyle/>
          <a:p>
            <a:r>
              <a:rPr lang="en-US" dirty="0" smtClean="0"/>
              <a:t>Individuals </a:t>
            </a:r>
            <a:r>
              <a:rPr lang="en-US" dirty="0"/>
              <a:t>and interactions</a:t>
            </a:r>
            <a:r>
              <a:rPr lang="en-US" b="0" dirty="0"/>
              <a:t> over processes and tools; </a:t>
            </a:r>
            <a:r>
              <a:rPr lang="en-US" dirty="0"/>
              <a:t>Working software</a:t>
            </a:r>
            <a:r>
              <a:rPr lang="en-US" b="0" dirty="0"/>
              <a:t> over comprehensive documentation; </a:t>
            </a:r>
            <a:r>
              <a:rPr lang="en-US" dirty="0"/>
              <a:t>C</a:t>
            </a:r>
            <a:r>
              <a:rPr lang="en-US" dirty="0" smtClean="0"/>
              <a:t>ollaboration </a:t>
            </a:r>
            <a:r>
              <a:rPr lang="en-US" b="0" dirty="0"/>
              <a:t>over contract negotiation; </a:t>
            </a:r>
            <a:r>
              <a:rPr lang="en-US" dirty="0"/>
              <a:t>Responding to change</a:t>
            </a:r>
            <a:r>
              <a:rPr lang="en-US" b="0" dirty="0"/>
              <a:t> over following a </a:t>
            </a:r>
            <a:r>
              <a:rPr lang="en-US" b="0" dirty="0" smtClean="0"/>
              <a:t>plan.</a:t>
            </a:r>
            <a:endParaRPr lang="en-US" dirty="0"/>
          </a:p>
        </p:txBody>
      </p:sp>
      <p:sp>
        <p:nvSpPr>
          <p:cNvPr id="9" name="Title 8"/>
          <p:cNvSpPr>
            <a:spLocks noGrp="1"/>
          </p:cNvSpPr>
          <p:nvPr>
            <p:ph type="title"/>
          </p:nvPr>
        </p:nvSpPr>
        <p:spPr>
          <a:xfrm>
            <a:off x="538035" y="0"/>
            <a:ext cx="4083304" cy="1578894"/>
          </a:xfrm>
        </p:spPr>
        <p:txBody>
          <a:bodyPr/>
          <a:lstStyle/>
          <a:p>
            <a:pPr algn="ctr"/>
            <a:r>
              <a:rPr lang="en-US" sz="4000" b="1" dirty="0" smtClean="0"/>
              <a:t>DEVELOPMENTMETHODOLOGY</a:t>
            </a:r>
            <a:endParaRPr lang="en-US" sz="4000" b="1" dirty="0"/>
          </a:p>
        </p:txBody>
      </p:sp>
      <p:sp>
        <p:nvSpPr>
          <p:cNvPr id="12" name="Text Placeholder 11"/>
          <p:cNvSpPr>
            <a:spLocks noGrp="1"/>
          </p:cNvSpPr>
          <p:nvPr>
            <p:ph type="body" sz="quarter" idx="12"/>
          </p:nvPr>
        </p:nvSpPr>
        <p:spPr>
          <a:xfrm>
            <a:off x="2579687" y="2689203"/>
            <a:ext cx="2286000" cy="3739485"/>
          </a:xfrm>
        </p:spPr>
        <p:txBody>
          <a:bodyPr/>
          <a:lstStyle/>
          <a:p>
            <a:r>
              <a:rPr lang="en-US" b="0" dirty="0"/>
              <a:t>It emphasizes </a:t>
            </a:r>
            <a:r>
              <a:rPr lang="en-US" dirty="0"/>
              <a:t>adaptability</a:t>
            </a:r>
            <a:r>
              <a:rPr lang="en-US" b="0" dirty="0"/>
              <a:t> </a:t>
            </a:r>
            <a:r>
              <a:rPr lang="en-US" dirty="0"/>
              <a:t>to</a:t>
            </a:r>
            <a:r>
              <a:rPr lang="en-US" b="0" dirty="0"/>
              <a:t> changing situations, adequate and </a:t>
            </a:r>
            <a:r>
              <a:rPr lang="en-US" dirty="0"/>
              <a:t>ongoing communication </a:t>
            </a:r>
            <a:r>
              <a:rPr lang="en-US" b="0" dirty="0"/>
              <a:t>among the project team and between them and the client. Agile methodologies are great to use in dynamic environments where there’s potential for changing or evolving </a:t>
            </a:r>
            <a:r>
              <a:rPr lang="en-US" b="0" dirty="0" smtClean="0"/>
              <a:t>requirements</a:t>
            </a:r>
          </a:p>
        </p:txBody>
      </p:sp>
      <p:sp>
        <p:nvSpPr>
          <p:cNvPr id="13" name="Text Placeholder 12"/>
          <p:cNvSpPr>
            <a:spLocks noGrp="1"/>
          </p:cNvSpPr>
          <p:nvPr>
            <p:ph type="body" sz="quarter" idx="13"/>
          </p:nvPr>
        </p:nvSpPr>
        <p:spPr>
          <a:xfrm>
            <a:off x="4953000" y="2689203"/>
            <a:ext cx="2286000" cy="3296287"/>
          </a:xfrm>
        </p:spPr>
        <p:txBody>
          <a:bodyPr/>
          <a:lstStyle/>
          <a:p>
            <a:r>
              <a:rPr lang="en-US" b="0" dirty="0"/>
              <a:t>Agile projects are characterized by a series of tasks that are conceived, executed and adapted</a:t>
            </a:r>
            <a:r>
              <a:rPr lang="en-US" dirty="0"/>
              <a:t> </a:t>
            </a:r>
            <a:r>
              <a:rPr lang="en-US" b="0" dirty="0"/>
              <a:t>as the situation demands, rather than a pre-planned process. Being agile helps teams respond to unpredictability through </a:t>
            </a:r>
            <a:r>
              <a:rPr lang="en-US" dirty="0"/>
              <a:t>incremental, iterative work processes</a:t>
            </a:r>
            <a:r>
              <a:rPr lang="en-US" b="0" dirty="0" smtClean="0"/>
              <a:t>.</a:t>
            </a:r>
            <a:endParaRPr lang="en-US" dirty="0"/>
          </a:p>
        </p:txBody>
      </p:sp>
      <p:sp>
        <p:nvSpPr>
          <p:cNvPr id="4" name="Slide Number Placeholder 3"/>
          <p:cNvSpPr>
            <a:spLocks noGrp="1"/>
          </p:cNvSpPr>
          <p:nvPr>
            <p:ph type="sldNum" sz="quarter" idx="4"/>
          </p:nvPr>
        </p:nvSpPr>
        <p:spPr/>
        <p:txBody>
          <a:bodyPr/>
          <a:lstStyle/>
          <a:p>
            <a:fld id="{5AE1514C-5E56-4738-A1FF-4B1CFD2A3E36}" type="slidenum">
              <a:rPr lang="en-US" smtClean="0"/>
              <a:pPr/>
              <a:t>8</a:t>
            </a:fld>
            <a:endParaRPr lang="en-US"/>
          </a:p>
        </p:txBody>
      </p:sp>
      <p:pic>
        <p:nvPicPr>
          <p:cNvPr id="16" name="Picture 15"/>
          <p:cNvPicPr>
            <a:picLocks noChangeAspect="1"/>
          </p:cNvPicPr>
          <p:nvPr/>
        </p:nvPicPr>
        <p:blipFill>
          <a:blip r:embed="rId2"/>
          <a:stretch>
            <a:fillRect/>
          </a:stretch>
        </p:blipFill>
        <p:spPr>
          <a:xfrm>
            <a:off x="7326313" y="2035322"/>
            <a:ext cx="4584638" cy="4393366"/>
          </a:xfrm>
          <a:prstGeom prst="rect">
            <a:avLst/>
          </a:prstGeom>
        </p:spPr>
      </p:pic>
    </p:spTree>
    <p:extLst>
      <p:ext uri="{BB962C8B-B14F-4D97-AF65-F5344CB8AC3E}">
        <p14:creationId xmlns:p14="http://schemas.microsoft.com/office/powerpoint/2010/main" val="3279223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658" y="3765563"/>
            <a:ext cx="2377440" cy="701731"/>
          </a:xfrm>
        </p:spPr>
        <p:txBody>
          <a:bodyPr/>
          <a:lstStyle/>
          <a:p>
            <a:r>
              <a:rPr lang="en-US" dirty="0" smtClean="0"/>
              <a:t>Login and sign-up for users.</a:t>
            </a:r>
            <a:endParaRPr lang="en-US" dirty="0"/>
          </a:p>
        </p:txBody>
      </p:sp>
      <p:sp>
        <p:nvSpPr>
          <p:cNvPr id="3" name="Slide Number Placeholder 2"/>
          <p:cNvSpPr>
            <a:spLocks noGrp="1"/>
          </p:cNvSpPr>
          <p:nvPr>
            <p:ph type="sldNum" sz="quarter" idx="12"/>
          </p:nvPr>
        </p:nvSpPr>
        <p:spPr/>
        <p:txBody>
          <a:bodyPr/>
          <a:lstStyle/>
          <a:p>
            <a:fld id="{5AE1514C-5E56-4738-A1FF-4B1CFD2A3E36}" type="slidenum">
              <a:rPr lang="en-US" smtClean="0"/>
              <a:pPr/>
              <a:t>9</a:t>
            </a:fld>
            <a:endParaRPr lang="en-US"/>
          </a:p>
        </p:txBody>
      </p:sp>
      <p:sp>
        <p:nvSpPr>
          <p:cNvPr id="7" name="Content Placeholder 6"/>
          <p:cNvSpPr>
            <a:spLocks noGrp="1"/>
          </p:cNvSpPr>
          <p:nvPr>
            <p:ph idx="14"/>
          </p:nvPr>
        </p:nvSpPr>
        <p:spPr>
          <a:xfrm>
            <a:off x="2483635" y="3493674"/>
            <a:ext cx="2377440" cy="2225225"/>
          </a:xfrm>
        </p:spPr>
        <p:txBody>
          <a:bodyPr/>
          <a:lstStyle/>
          <a:p>
            <a:r>
              <a:rPr lang="en-US" dirty="0" smtClean="0"/>
              <a:t>General Information about the places with their respective weather forecast details.</a:t>
            </a:r>
            <a:endParaRPr lang="en-US" dirty="0"/>
          </a:p>
        </p:txBody>
      </p:sp>
      <p:sp>
        <p:nvSpPr>
          <p:cNvPr id="8" name="Content Placeholder 7"/>
          <p:cNvSpPr>
            <a:spLocks noGrp="1"/>
          </p:cNvSpPr>
          <p:nvPr>
            <p:ph idx="15"/>
          </p:nvPr>
        </p:nvSpPr>
        <p:spPr>
          <a:xfrm>
            <a:off x="4898612" y="3493674"/>
            <a:ext cx="2377440" cy="1615827"/>
          </a:xfrm>
        </p:spPr>
        <p:txBody>
          <a:bodyPr/>
          <a:lstStyle/>
          <a:p>
            <a:r>
              <a:rPr lang="en-US" dirty="0" smtClean="0"/>
              <a:t>Search Hotels, Flights, Buses, Trains, Cabs and Restaurants around it.</a:t>
            </a:r>
            <a:endParaRPr lang="en-US" dirty="0"/>
          </a:p>
        </p:txBody>
      </p:sp>
      <p:sp>
        <p:nvSpPr>
          <p:cNvPr id="9" name="Content Placeholder 8"/>
          <p:cNvSpPr>
            <a:spLocks noGrp="1"/>
          </p:cNvSpPr>
          <p:nvPr>
            <p:ph idx="16"/>
          </p:nvPr>
        </p:nvSpPr>
        <p:spPr>
          <a:xfrm>
            <a:off x="7313589" y="3493674"/>
            <a:ext cx="2377440" cy="1439368"/>
          </a:xfrm>
        </p:spPr>
        <p:txBody>
          <a:bodyPr/>
          <a:lstStyle/>
          <a:p>
            <a:r>
              <a:rPr lang="en-US" dirty="0" smtClean="0"/>
              <a:t>City Guide- to explore the place with a friend.</a:t>
            </a:r>
            <a:endParaRPr lang="en-US" dirty="0"/>
          </a:p>
          <a:p>
            <a:endParaRPr lang="en-US" dirty="0"/>
          </a:p>
        </p:txBody>
      </p:sp>
      <p:sp>
        <p:nvSpPr>
          <p:cNvPr id="33" name="Content Placeholder 32"/>
          <p:cNvSpPr>
            <a:spLocks noGrp="1"/>
          </p:cNvSpPr>
          <p:nvPr>
            <p:ph idx="17"/>
          </p:nvPr>
        </p:nvSpPr>
        <p:spPr>
          <a:xfrm>
            <a:off x="9728566" y="3493674"/>
            <a:ext cx="2377440" cy="1920526"/>
          </a:xfrm>
        </p:spPr>
        <p:txBody>
          <a:bodyPr/>
          <a:lstStyle/>
          <a:p>
            <a:r>
              <a:rPr lang="en-US" dirty="0" smtClean="0"/>
              <a:t>Rating and Reviews- Recent tweets about that place so a user can analyze it perfectly.</a:t>
            </a:r>
            <a:endParaRPr lang="en-US" dirty="0"/>
          </a:p>
        </p:txBody>
      </p:sp>
      <p:sp>
        <p:nvSpPr>
          <p:cNvPr id="5" name="Text Placeholder 4"/>
          <p:cNvSpPr>
            <a:spLocks noGrp="1"/>
          </p:cNvSpPr>
          <p:nvPr>
            <p:ph type="body" sz="quarter" idx="13"/>
          </p:nvPr>
        </p:nvSpPr>
        <p:spPr>
          <a:xfrm>
            <a:off x="0" y="470361"/>
            <a:ext cx="12192000" cy="923330"/>
          </a:xfrm>
        </p:spPr>
        <p:txBody>
          <a:bodyPr/>
          <a:lstStyle/>
          <a:p>
            <a:r>
              <a:rPr lang="en-US" sz="6000" dirty="0" smtClean="0"/>
              <a:t>OUTPUT OF THE APPLICATION</a:t>
            </a:r>
            <a:endParaRPr lang="en-US" sz="6000" dirty="0"/>
          </a:p>
        </p:txBody>
      </p:sp>
      <p:sp>
        <p:nvSpPr>
          <p:cNvPr id="47" name="Content Placeholder 46"/>
          <p:cNvSpPr>
            <a:spLocks noGrp="1"/>
          </p:cNvSpPr>
          <p:nvPr>
            <p:ph idx="18"/>
          </p:nvPr>
        </p:nvSpPr>
        <p:spPr>
          <a:xfrm>
            <a:off x="0" y="2562010"/>
            <a:ext cx="2377440" cy="840230"/>
          </a:xfrm>
        </p:spPr>
        <p:txBody>
          <a:bodyPr/>
          <a:lstStyle/>
          <a:p>
            <a:r>
              <a:rPr lang="en-US" dirty="0"/>
              <a:t>1</a:t>
            </a:r>
          </a:p>
        </p:txBody>
      </p:sp>
      <p:sp>
        <p:nvSpPr>
          <p:cNvPr id="48" name="Content Placeholder 47"/>
          <p:cNvSpPr>
            <a:spLocks noGrp="1"/>
          </p:cNvSpPr>
          <p:nvPr>
            <p:ph idx="19"/>
          </p:nvPr>
        </p:nvSpPr>
        <p:spPr/>
        <p:txBody>
          <a:bodyPr/>
          <a:lstStyle/>
          <a:p>
            <a:r>
              <a:rPr lang="en-US" dirty="0"/>
              <a:t>2</a:t>
            </a:r>
          </a:p>
        </p:txBody>
      </p:sp>
      <p:sp>
        <p:nvSpPr>
          <p:cNvPr id="49" name="Content Placeholder 48"/>
          <p:cNvSpPr>
            <a:spLocks noGrp="1"/>
          </p:cNvSpPr>
          <p:nvPr>
            <p:ph idx="20"/>
          </p:nvPr>
        </p:nvSpPr>
        <p:spPr/>
        <p:txBody>
          <a:bodyPr/>
          <a:lstStyle/>
          <a:p>
            <a:r>
              <a:rPr lang="en-US"/>
              <a:t>3</a:t>
            </a:r>
            <a:endParaRPr lang="en-US" dirty="0"/>
          </a:p>
        </p:txBody>
      </p:sp>
      <p:sp>
        <p:nvSpPr>
          <p:cNvPr id="50" name="Content Placeholder 49"/>
          <p:cNvSpPr>
            <a:spLocks noGrp="1"/>
          </p:cNvSpPr>
          <p:nvPr>
            <p:ph idx="21"/>
          </p:nvPr>
        </p:nvSpPr>
        <p:spPr/>
        <p:txBody>
          <a:bodyPr/>
          <a:lstStyle/>
          <a:p>
            <a:r>
              <a:rPr lang="en-US"/>
              <a:t>4</a:t>
            </a:r>
            <a:endParaRPr lang="en-US" dirty="0"/>
          </a:p>
        </p:txBody>
      </p:sp>
      <p:sp>
        <p:nvSpPr>
          <p:cNvPr id="51" name="Content Placeholder 50"/>
          <p:cNvSpPr>
            <a:spLocks noGrp="1"/>
          </p:cNvSpPr>
          <p:nvPr>
            <p:ph idx="22"/>
          </p:nvPr>
        </p:nvSpPr>
        <p:spPr/>
        <p:txBody>
          <a:bodyPr/>
          <a:lstStyle/>
          <a:p>
            <a:r>
              <a:rPr lang="en-US"/>
              <a:t>5</a:t>
            </a:r>
            <a:endParaRPr lang="en-US" dirty="0"/>
          </a:p>
        </p:txBody>
      </p:sp>
      <p:sp>
        <p:nvSpPr>
          <p:cNvPr id="10" name="Rectangle 9"/>
          <p:cNvSpPr/>
          <p:nvPr/>
        </p:nvSpPr>
        <p:spPr>
          <a:xfrm>
            <a:off x="148438" y="6450449"/>
            <a:ext cx="7497565" cy="230832"/>
          </a:xfrm>
          <a:prstGeom prst="rect">
            <a:avLst/>
          </a:prstGeom>
        </p:spPr>
        <p:txBody>
          <a:bodyPr wrap="none">
            <a:spAutoFit/>
          </a:bodyPr>
          <a:lstStyle/>
          <a:p>
            <a:r>
              <a:rPr lang="en-US" sz="900" dirty="0">
                <a:solidFill>
                  <a:schemeClr val="bg1">
                    <a:lumMod val="75000"/>
                  </a:schemeClr>
                </a:solidFill>
              </a:rPr>
              <a:t>Reference : The basics you can find anywhere 5 Steps To Successful Storytelling Published on April 5, 2014 Featured in: Marketing &amp; Advertising</a:t>
            </a:r>
          </a:p>
        </p:txBody>
      </p:sp>
    </p:spTree>
    <p:extLst>
      <p:ext uri="{BB962C8B-B14F-4D97-AF65-F5344CB8AC3E}">
        <p14:creationId xmlns:p14="http://schemas.microsoft.com/office/powerpoint/2010/main" val="21612569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Powerful Presentations</Template>
  <TotalTime>2137</TotalTime>
  <Words>1212</Words>
  <Application>Microsoft Office PowerPoint</Application>
  <PresentationFormat>Custom</PresentationFormat>
  <Paragraphs>147</Paragraphs>
  <Slides>18</Slides>
  <Notes>6</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Storybuilding Neal Creative</vt:lpstr>
      <vt:lpstr>TRAVEL BUDDY</vt:lpstr>
      <vt:lpstr>PowerPoint Presentation</vt:lpstr>
      <vt:lpstr>INTRODUCTION</vt:lpstr>
      <vt:lpstr>PowerPoint Presentation</vt:lpstr>
      <vt:lpstr>SCOPE OF THE PROJECT</vt:lpstr>
      <vt:lpstr>PowerPoint Presentation</vt:lpstr>
      <vt:lpstr>TOOLS AND TECHNOLOGIES</vt:lpstr>
      <vt:lpstr>DEVELOPMENTMETHODOLOGY</vt:lpstr>
      <vt:lpstr>PowerPoint Presentation</vt:lpstr>
      <vt:lpstr>FINAL RESULT</vt:lpstr>
      <vt:lpstr>FINAL RESULT</vt:lpstr>
      <vt:lpstr>FINAL RESULT</vt:lpstr>
      <vt:lpstr>PowerPoint Presentation</vt:lpstr>
      <vt:lpstr>PowerPoint Presentation</vt:lpstr>
      <vt:lpstr>PowerPoint Presentation</vt:lpstr>
      <vt:lpstr>PowerPoint Presentation</vt:lpstr>
      <vt:lpstr>PowerPoint Presentation</vt:lpstr>
      <vt:lpstr>TRAVEL -Before you run out of time!</vt:lpstr>
    </vt:vector>
  </TitlesOfParts>
  <Company>Hewlett-Packard</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BUDDY</dc:title>
  <dc:creator>vaishnavi bihare</dc:creator>
  <cp:lastModifiedBy>sajag jain</cp:lastModifiedBy>
  <cp:revision>42</cp:revision>
  <dcterms:created xsi:type="dcterms:W3CDTF">2018-01-27T19:00:54Z</dcterms:created>
  <dcterms:modified xsi:type="dcterms:W3CDTF">2018-01-30T12:49:15Z</dcterms:modified>
</cp:coreProperties>
</file>